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3"/>
  </p:sldMasterIdLst>
  <p:sldIdLst>
    <p:sldId id="283" r:id="rId4"/>
    <p:sldId id="300" r:id="rId5"/>
    <p:sldId id="304" r:id="rId6"/>
    <p:sldId id="301" r:id="rId7"/>
    <p:sldId id="289" r:id="rId8"/>
    <p:sldId id="305" r:id="rId9"/>
    <p:sldId id="307" r:id="rId10"/>
    <p:sldId id="308" r:id="rId11"/>
    <p:sldId id="309" r:id="rId12"/>
    <p:sldId id="310" r:id="rId13"/>
    <p:sldId id="311" r:id="rId14"/>
    <p:sldId id="292" r:id="rId15"/>
    <p:sldId id="260" r:id="rId16"/>
    <p:sldId id="298" r:id="rId17"/>
  </p:sldIdLst>
  <p:sldSz cx="12192000" cy="6858000"/>
  <p:notesSz cx="6858000" cy="9144000"/>
  <p:embeddedFontLst>
    <p:embeddedFont>
      <p:font typeface="Abadi Extra Light" panose="020B0604020202020204" charset="0"/>
      <p:regular r:id="rId18"/>
    </p:embeddedFont>
    <p:embeddedFont>
      <p:font typeface="Montserrat" panose="000005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C37"/>
    <a:srgbClr val="1A4F66"/>
    <a:srgbClr val="8D1F6C"/>
    <a:srgbClr val="7C1B39"/>
    <a:srgbClr val="3E7949"/>
    <a:srgbClr val="ED9442"/>
    <a:srgbClr val="E46A3D"/>
    <a:srgbClr val="238DC1"/>
    <a:srgbClr val="B32839"/>
    <a:srgbClr val="AD8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F5472D-7AA7-4636-A9F7-A34200F3C9D7}" v="70" dt="2026-06-12T07:25:43.0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4" autoAdjust="0"/>
    <p:restoredTop sz="94660"/>
  </p:normalViewPr>
  <p:slideViewPr>
    <p:cSldViewPr snapToGrid="0">
      <p:cViewPr>
        <p:scale>
          <a:sx n="75" d="100"/>
          <a:sy n="75" d="100"/>
        </p:scale>
        <p:origin x="792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openxmlformats.org/officeDocument/2006/relationships/font" Target="fonts/font4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Sabino" userId="1b9c4d1a-7bfa-40e0-a7e2-a9f244f9862c" providerId="ADAL" clId="{E129D9E4-6337-4222-BD24-9A9B9EEE39DF}"/>
    <pc:docChg chg="undo custSel addSld delSld modSld sldOrd">
      <pc:chgData name="Maria Sabino" userId="1b9c4d1a-7bfa-40e0-a7e2-a9f244f9862c" providerId="ADAL" clId="{E129D9E4-6337-4222-BD24-9A9B9EEE39DF}" dt="2026-06-12T07:27:56.057" v="414" actId="20577"/>
      <pc:docMkLst>
        <pc:docMk/>
      </pc:docMkLst>
      <pc:sldChg chg="addSp delSp modSp mod">
        <pc:chgData name="Maria Sabino" userId="1b9c4d1a-7bfa-40e0-a7e2-a9f244f9862c" providerId="ADAL" clId="{E129D9E4-6337-4222-BD24-9A9B9EEE39DF}" dt="2026-06-12T07:27:56.057" v="414" actId="20577"/>
        <pc:sldMkLst>
          <pc:docMk/>
          <pc:sldMk cId="431105188" sldId="283"/>
        </pc:sldMkLst>
        <pc:spChg chg="del">
          <ac:chgData name="Maria Sabino" userId="1b9c4d1a-7bfa-40e0-a7e2-a9f244f9862c" providerId="ADAL" clId="{E129D9E4-6337-4222-BD24-9A9B9EEE39DF}" dt="2026-06-12T06:42:31.890" v="39" actId="478"/>
          <ac:spMkLst>
            <pc:docMk/>
            <pc:sldMk cId="431105188" sldId="283"/>
            <ac:spMk id="7" creationId="{A7D4289D-4E81-E791-F61A-AB0EBC287CF8}"/>
          </ac:spMkLst>
        </pc:spChg>
        <pc:spChg chg="add mod">
          <ac:chgData name="Maria Sabino" userId="1b9c4d1a-7bfa-40e0-a7e2-a9f244f9862c" providerId="ADAL" clId="{E129D9E4-6337-4222-BD24-9A9B9EEE39DF}" dt="2026-06-12T07:27:56.057" v="414" actId="20577"/>
          <ac:spMkLst>
            <pc:docMk/>
            <pc:sldMk cId="431105188" sldId="283"/>
            <ac:spMk id="13" creationId="{4880BA4B-CA44-40D6-32D0-A7818F8084B8}"/>
          </ac:spMkLst>
        </pc:spChg>
        <pc:spChg chg="mod">
          <ac:chgData name="Maria Sabino" userId="1b9c4d1a-7bfa-40e0-a7e2-a9f244f9862c" providerId="ADAL" clId="{E129D9E4-6337-4222-BD24-9A9B9EEE39DF}" dt="2026-06-12T06:43:06.700" v="43" actId="1076"/>
          <ac:spMkLst>
            <pc:docMk/>
            <pc:sldMk cId="431105188" sldId="283"/>
            <ac:spMk id="29" creationId="{BE034502-3BD6-70DF-8524-8F8B58F7259C}"/>
          </ac:spMkLst>
        </pc:spChg>
        <pc:grpChg chg="mod">
          <ac:chgData name="Maria Sabino" userId="1b9c4d1a-7bfa-40e0-a7e2-a9f244f9862c" providerId="ADAL" clId="{E129D9E4-6337-4222-BD24-9A9B9EEE39DF}" dt="2026-06-12T06:39:58.422" v="2" actId="1076"/>
          <ac:grpSpMkLst>
            <pc:docMk/>
            <pc:sldMk cId="431105188" sldId="283"/>
            <ac:grpSpMk id="30" creationId="{4C26A952-9E8F-B1D3-5B64-8DC9E9A2D1F3}"/>
          </ac:grpSpMkLst>
        </pc:grpChg>
      </pc:sldChg>
      <pc:sldChg chg="del">
        <pc:chgData name="Maria Sabino" userId="1b9c4d1a-7bfa-40e0-a7e2-a9f244f9862c" providerId="ADAL" clId="{E129D9E4-6337-4222-BD24-9A9B9EEE39DF}" dt="2026-06-12T07:22:51.317" v="368" actId="47"/>
        <pc:sldMkLst>
          <pc:docMk/>
          <pc:sldMk cId="303490542" sldId="285"/>
        </pc:sldMkLst>
      </pc:sldChg>
      <pc:sldChg chg="modSp del mod">
        <pc:chgData name="Maria Sabino" userId="1b9c4d1a-7bfa-40e0-a7e2-a9f244f9862c" providerId="ADAL" clId="{E129D9E4-6337-4222-BD24-9A9B9EEE39DF}" dt="2026-06-12T07:22:38.648" v="363" actId="47"/>
        <pc:sldMkLst>
          <pc:docMk/>
          <pc:sldMk cId="432091097" sldId="286"/>
        </pc:sldMkLst>
        <pc:spChg chg="mod">
          <ac:chgData name="Maria Sabino" userId="1b9c4d1a-7bfa-40e0-a7e2-a9f244f9862c" providerId="ADAL" clId="{E129D9E4-6337-4222-BD24-9A9B9EEE39DF}" dt="2026-06-12T07:22:22.072" v="362"/>
          <ac:spMkLst>
            <pc:docMk/>
            <pc:sldMk cId="432091097" sldId="286"/>
            <ac:spMk id="4" creationId="{D2ADAC98-6459-597D-5295-AF56E16D1CB5}"/>
          </ac:spMkLst>
        </pc:spChg>
        <pc:spChg chg="mod">
          <ac:chgData name="Maria Sabino" userId="1b9c4d1a-7bfa-40e0-a7e2-a9f244f9862c" providerId="ADAL" clId="{E129D9E4-6337-4222-BD24-9A9B9EEE39DF}" dt="2026-06-12T07:22:22.072" v="362"/>
          <ac:spMkLst>
            <pc:docMk/>
            <pc:sldMk cId="432091097" sldId="286"/>
            <ac:spMk id="5" creationId="{65B8AE0B-BFB9-B9BF-42D2-D0088F568022}"/>
          </ac:spMkLst>
        </pc:spChg>
        <pc:grpChg chg="mod">
          <ac:chgData name="Maria Sabino" userId="1b9c4d1a-7bfa-40e0-a7e2-a9f244f9862c" providerId="ADAL" clId="{E129D9E4-6337-4222-BD24-9A9B9EEE39DF}" dt="2026-06-12T07:22:22.072" v="362"/>
          <ac:grpSpMkLst>
            <pc:docMk/>
            <pc:sldMk cId="432091097" sldId="286"/>
            <ac:grpSpMk id="3" creationId="{DFD0F7A2-7F56-1615-01A9-15E7CAFD1806}"/>
          </ac:grpSpMkLst>
        </pc:grpChg>
      </pc:sldChg>
      <pc:sldChg chg="del">
        <pc:chgData name="Maria Sabino" userId="1b9c4d1a-7bfa-40e0-a7e2-a9f244f9862c" providerId="ADAL" clId="{E129D9E4-6337-4222-BD24-9A9B9EEE39DF}" dt="2026-06-12T07:22:48.566" v="366" actId="47"/>
        <pc:sldMkLst>
          <pc:docMk/>
          <pc:sldMk cId="3783133396" sldId="287"/>
        </pc:sldMkLst>
      </pc:sldChg>
      <pc:sldChg chg="del">
        <pc:chgData name="Maria Sabino" userId="1b9c4d1a-7bfa-40e0-a7e2-a9f244f9862c" providerId="ADAL" clId="{E129D9E4-6337-4222-BD24-9A9B9EEE39DF}" dt="2026-06-12T07:22:47.222" v="365" actId="47"/>
        <pc:sldMkLst>
          <pc:docMk/>
          <pc:sldMk cId="4249187227" sldId="288"/>
        </pc:sldMkLst>
      </pc:sldChg>
      <pc:sldChg chg="addSp delSp modSp mod ord">
        <pc:chgData name="Maria Sabino" userId="1b9c4d1a-7bfa-40e0-a7e2-a9f244f9862c" providerId="ADAL" clId="{E129D9E4-6337-4222-BD24-9A9B9EEE39DF}" dt="2026-06-12T06:58:12.973" v="158" actId="12100"/>
        <pc:sldMkLst>
          <pc:docMk/>
          <pc:sldMk cId="1764060428" sldId="289"/>
        </pc:sldMkLst>
        <pc:spChg chg="mod">
          <ac:chgData name="Maria Sabino" userId="1b9c4d1a-7bfa-40e0-a7e2-a9f244f9862c" providerId="ADAL" clId="{E129D9E4-6337-4222-BD24-9A9B9EEE39DF}" dt="2026-06-12T06:55:23.147" v="135"/>
          <ac:spMkLst>
            <pc:docMk/>
            <pc:sldMk cId="1764060428" sldId="289"/>
            <ac:spMk id="4" creationId="{5B6ADDDA-461E-5CC3-8657-CE6C2D5E8B2A}"/>
          </ac:spMkLst>
        </pc:spChg>
        <pc:spChg chg="mod">
          <ac:chgData name="Maria Sabino" userId="1b9c4d1a-7bfa-40e0-a7e2-a9f244f9862c" providerId="ADAL" clId="{E129D9E4-6337-4222-BD24-9A9B9EEE39DF}" dt="2026-06-12T06:55:23.147" v="135"/>
          <ac:spMkLst>
            <pc:docMk/>
            <pc:sldMk cId="1764060428" sldId="289"/>
            <ac:spMk id="5" creationId="{0030B9C2-3D1B-1D0B-F2EE-F0B3016A8F39}"/>
          </ac:spMkLst>
        </pc:spChg>
        <pc:spChg chg="add del mod">
          <ac:chgData name="Maria Sabino" userId="1b9c4d1a-7bfa-40e0-a7e2-a9f244f9862c" providerId="ADAL" clId="{E129D9E4-6337-4222-BD24-9A9B9EEE39DF}" dt="2026-06-12T06:57:30.992" v="154" actId="478"/>
          <ac:spMkLst>
            <pc:docMk/>
            <pc:sldMk cId="1764060428" sldId="289"/>
            <ac:spMk id="7" creationId="{FB08514F-98B7-4BAC-08A5-68429614CBED}"/>
          </ac:spMkLst>
        </pc:spChg>
        <pc:grpChg chg="mod">
          <ac:chgData name="Maria Sabino" userId="1b9c4d1a-7bfa-40e0-a7e2-a9f244f9862c" providerId="ADAL" clId="{E129D9E4-6337-4222-BD24-9A9B9EEE39DF}" dt="2026-06-12T06:55:57.184" v="139" actId="1076"/>
          <ac:grpSpMkLst>
            <pc:docMk/>
            <pc:sldMk cId="1764060428" sldId="289"/>
            <ac:grpSpMk id="3" creationId="{94F6720E-8796-0619-CCA8-F475C9AE23BD}"/>
          </ac:grpSpMkLst>
        </pc:grpChg>
        <pc:graphicFrameChg chg="add mod modGraphic">
          <ac:chgData name="Maria Sabino" userId="1b9c4d1a-7bfa-40e0-a7e2-a9f244f9862c" providerId="ADAL" clId="{E129D9E4-6337-4222-BD24-9A9B9EEE39DF}" dt="2026-06-12T06:58:12.973" v="158" actId="12100"/>
          <ac:graphicFrameMkLst>
            <pc:docMk/>
            <pc:sldMk cId="1764060428" sldId="289"/>
            <ac:graphicFrameMk id="8" creationId="{47C38438-88BC-B1DB-F3B1-921D91958DB8}"/>
          </ac:graphicFrameMkLst>
        </pc:graphicFrameChg>
      </pc:sldChg>
      <pc:sldChg chg="del">
        <pc:chgData name="Maria Sabino" userId="1b9c4d1a-7bfa-40e0-a7e2-a9f244f9862c" providerId="ADAL" clId="{E129D9E4-6337-4222-BD24-9A9B9EEE39DF}" dt="2026-06-12T07:22:49.459" v="367" actId="47"/>
        <pc:sldMkLst>
          <pc:docMk/>
          <pc:sldMk cId="1782152416" sldId="290"/>
        </pc:sldMkLst>
      </pc:sldChg>
      <pc:sldChg chg="del">
        <pc:chgData name="Maria Sabino" userId="1b9c4d1a-7bfa-40e0-a7e2-a9f244f9862c" providerId="ADAL" clId="{E129D9E4-6337-4222-BD24-9A9B9EEE39DF}" dt="2026-06-12T07:22:45.590" v="364" actId="47"/>
        <pc:sldMkLst>
          <pc:docMk/>
          <pc:sldMk cId="2932570228" sldId="291"/>
        </pc:sldMkLst>
      </pc:sldChg>
      <pc:sldChg chg="addSp delSp modSp mod">
        <pc:chgData name="Maria Sabino" userId="1b9c4d1a-7bfa-40e0-a7e2-a9f244f9862c" providerId="ADAL" clId="{E129D9E4-6337-4222-BD24-9A9B9EEE39DF}" dt="2026-06-12T07:26:35.372" v="398" actId="1076"/>
        <pc:sldMkLst>
          <pc:docMk/>
          <pc:sldMk cId="3451447401" sldId="292"/>
        </pc:sldMkLst>
        <pc:spChg chg="del mod topLvl">
          <ac:chgData name="Maria Sabino" userId="1b9c4d1a-7bfa-40e0-a7e2-a9f244f9862c" providerId="ADAL" clId="{E129D9E4-6337-4222-BD24-9A9B9EEE39DF}" dt="2026-06-12T07:24:33.066" v="376" actId="478"/>
          <ac:spMkLst>
            <pc:docMk/>
            <pc:sldMk cId="3451447401" sldId="292"/>
            <ac:spMk id="2" creationId="{34575B28-C4E9-8FD6-8772-41A045A9544C}"/>
          </ac:spMkLst>
        </pc:spChg>
        <pc:spChg chg="mod">
          <ac:chgData name="Maria Sabino" userId="1b9c4d1a-7bfa-40e0-a7e2-a9f244f9862c" providerId="ADAL" clId="{E129D9E4-6337-4222-BD24-9A9B9EEE39DF}" dt="2026-06-12T07:24:15.466" v="375" actId="13822"/>
          <ac:spMkLst>
            <pc:docMk/>
            <pc:sldMk cId="3451447401" sldId="292"/>
            <ac:spMk id="4" creationId="{585419CA-06FF-0530-1EC3-E15DE81ACA76}"/>
          </ac:spMkLst>
        </pc:spChg>
        <pc:spChg chg="mod">
          <ac:chgData name="Maria Sabino" userId="1b9c4d1a-7bfa-40e0-a7e2-a9f244f9862c" providerId="ADAL" clId="{E129D9E4-6337-4222-BD24-9A9B9EEE39DF}" dt="2026-06-12T07:23:41.722" v="373"/>
          <ac:spMkLst>
            <pc:docMk/>
            <pc:sldMk cId="3451447401" sldId="292"/>
            <ac:spMk id="5" creationId="{5234A130-2AF2-2BD8-91AC-29536936736D}"/>
          </ac:spMkLst>
        </pc:spChg>
        <pc:grpChg chg="mod topLvl">
          <ac:chgData name="Maria Sabino" userId="1b9c4d1a-7bfa-40e0-a7e2-a9f244f9862c" providerId="ADAL" clId="{E129D9E4-6337-4222-BD24-9A9B9EEE39DF}" dt="2026-06-12T07:24:33.066" v="376" actId="478"/>
          <ac:grpSpMkLst>
            <pc:docMk/>
            <pc:sldMk cId="3451447401" sldId="292"/>
            <ac:grpSpMk id="3" creationId="{478541C1-677B-2238-EF1E-981F5846FA29}"/>
          </ac:grpSpMkLst>
        </pc:grpChg>
        <pc:grpChg chg="del mod">
          <ac:chgData name="Maria Sabino" userId="1b9c4d1a-7bfa-40e0-a7e2-a9f244f9862c" providerId="ADAL" clId="{E129D9E4-6337-4222-BD24-9A9B9EEE39DF}" dt="2026-06-12T07:24:33.066" v="376" actId="478"/>
          <ac:grpSpMkLst>
            <pc:docMk/>
            <pc:sldMk cId="3451447401" sldId="292"/>
            <ac:grpSpMk id="6" creationId="{81245234-DB34-FE56-53AC-3C0BC40BC3B6}"/>
          </ac:grpSpMkLst>
        </pc:grpChg>
        <pc:graphicFrameChg chg="add mod modGraphic">
          <ac:chgData name="Maria Sabino" userId="1b9c4d1a-7bfa-40e0-a7e2-a9f244f9862c" providerId="ADAL" clId="{E129D9E4-6337-4222-BD24-9A9B9EEE39DF}" dt="2026-06-12T07:26:35.372" v="398" actId="1076"/>
          <ac:graphicFrameMkLst>
            <pc:docMk/>
            <pc:sldMk cId="3451447401" sldId="292"/>
            <ac:graphicFrameMk id="11" creationId="{CCA788F5-641B-C574-E864-9AC96BCF058C}"/>
          </ac:graphicFrameMkLst>
        </pc:graphicFrameChg>
      </pc:sldChg>
      <pc:sldChg chg="del">
        <pc:chgData name="Maria Sabino" userId="1b9c4d1a-7bfa-40e0-a7e2-a9f244f9862c" providerId="ADAL" clId="{E129D9E4-6337-4222-BD24-9A9B9EEE39DF}" dt="2026-06-12T07:26:57.484" v="399" actId="47"/>
        <pc:sldMkLst>
          <pc:docMk/>
          <pc:sldMk cId="337809856" sldId="293"/>
        </pc:sldMkLst>
      </pc:sldChg>
      <pc:sldChg chg="del">
        <pc:chgData name="Maria Sabino" userId="1b9c4d1a-7bfa-40e0-a7e2-a9f244f9862c" providerId="ADAL" clId="{E129D9E4-6337-4222-BD24-9A9B9EEE39DF}" dt="2026-06-12T07:26:59.924" v="400" actId="47"/>
        <pc:sldMkLst>
          <pc:docMk/>
          <pc:sldMk cId="3733529924" sldId="294"/>
        </pc:sldMkLst>
      </pc:sldChg>
      <pc:sldChg chg="del">
        <pc:chgData name="Maria Sabino" userId="1b9c4d1a-7bfa-40e0-a7e2-a9f244f9862c" providerId="ADAL" clId="{E129D9E4-6337-4222-BD24-9A9B9EEE39DF}" dt="2026-06-12T07:27:01.441" v="401" actId="47"/>
        <pc:sldMkLst>
          <pc:docMk/>
          <pc:sldMk cId="2513535545" sldId="295"/>
        </pc:sldMkLst>
      </pc:sldChg>
      <pc:sldChg chg="del">
        <pc:chgData name="Maria Sabino" userId="1b9c4d1a-7bfa-40e0-a7e2-a9f244f9862c" providerId="ADAL" clId="{E129D9E4-6337-4222-BD24-9A9B9EEE39DF}" dt="2026-06-12T07:27:03.066" v="402" actId="47"/>
        <pc:sldMkLst>
          <pc:docMk/>
          <pc:sldMk cId="3712343127" sldId="296"/>
        </pc:sldMkLst>
      </pc:sldChg>
      <pc:sldChg chg="modSp del mod">
        <pc:chgData name="Maria Sabino" userId="1b9c4d1a-7bfa-40e0-a7e2-a9f244f9862c" providerId="ADAL" clId="{E129D9E4-6337-4222-BD24-9A9B9EEE39DF}" dt="2026-06-12T07:27:04.047" v="403" actId="47"/>
        <pc:sldMkLst>
          <pc:docMk/>
          <pc:sldMk cId="2920191041" sldId="297"/>
        </pc:sldMkLst>
        <pc:spChg chg="mod">
          <ac:chgData name="Maria Sabino" userId="1b9c4d1a-7bfa-40e0-a7e2-a9f244f9862c" providerId="ADAL" clId="{E129D9E4-6337-4222-BD24-9A9B9EEE39DF}" dt="2026-06-12T07:23:17.050" v="370"/>
          <ac:spMkLst>
            <pc:docMk/>
            <pc:sldMk cId="2920191041" sldId="297"/>
            <ac:spMk id="4" creationId="{BCE07ED6-68DE-B5F7-37B6-0C8B905157C1}"/>
          </ac:spMkLst>
        </pc:spChg>
      </pc:sldChg>
      <pc:sldChg chg="ord">
        <pc:chgData name="Maria Sabino" userId="1b9c4d1a-7bfa-40e0-a7e2-a9f244f9862c" providerId="ADAL" clId="{E129D9E4-6337-4222-BD24-9A9B9EEE39DF}" dt="2026-06-12T06:44:40.739" v="88"/>
        <pc:sldMkLst>
          <pc:docMk/>
          <pc:sldMk cId="1855907103" sldId="300"/>
        </pc:sldMkLst>
      </pc:sldChg>
      <pc:sldChg chg="modSp add mod ord">
        <pc:chgData name="Maria Sabino" userId="1b9c4d1a-7bfa-40e0-a7e2-a9f244f9862c" providerId="ADAL" clId="{E129D9E4-6337-4222-BD24-9A9B9EEE39DF}" dt="2026-06-12T06:44:26.659" v="86" actId="403"/>
        <pc:sldMkLst>
          <pc:docMk/>
          <pc:sldMk cId="1583708430" sldId="301"/>
        </pc:sldMkLst>
        <pc:spChg chg="mod">
          <ac:chgData name="Maria Sabino" userId="1b9c4d1a-7bfa-40e0-a7e2-a9f244f9862c" providerId="ADAL" clId="{E129D9E4-6337-4222-BD24-9A9B9EEE39DF}" dt="2026-06-12T06:44:26.659" v="86" actId="403"/>
          <ac:spMkLst>
            <pc:docMk/>
            <pc:sldMk cId="1583708430" sldId="301"/>
            <ac:spMk id="2" creationId="{8624A09D-69EF-41CF-D55C-38F040AF893C}"/>
          </ac:spMkLst>
        </pc:spChg>
        <pc:spChg chg="mod">
          <ac:chgData name="Maria Sabino" userId="1b9c4d1a-7bfa-40e0-a7e2-a9f244f9862c" providerId="ADAL" clId="{E129D9E4-6337-4222-BD24-9A9B9EEE39DF}" dt="2026-06-12T06:44:13.751" v="83" actId="20577"/>
          <ac:spMkLst>
            <pc:docMk/>
            <pc:sldMk cId="1583708430" sldId="301"/>
            <ac:spMk id="3" creationId="{25D0D7DA-BFF6-FE71-2A29-75BB11931EAD}"/>
          </ac:spMkLst>
        </pc:spChg>
      </pc:sldChg>
      <pc:sldChg chg="new del">
        <pc:chgData name="Maria Sabino" userId="1b9c4d1a-7bfa-40e0-a7e2-a9f244f9862c" providerId="ADAL" clId="{E129D9E4-6337-4222-BD24-9A9B9EEE39DF}" dt="2026-06-12T06:55:03.599" v="131" actId="47"/>
        <pc:sldMkLst>
          <pc:docMk/>
          <pc:sldMk cId="346242380" sldId="302"/>
        </pc:sldMkLst>
      </pc:sldChg>
      <pc:sldChg chg="new del">
        <pc:chgData name="Maria Sabino" userId="1b9c4d1a-7bfa-40e0-a7e2-a9f244f9862c" providerId="ADAL" clId="{E129D9E4-6337-4222-BD24-9A9B9EEE39DF}" dt="2026-06-12T06:54:44.905" v="128" actId="47"/>
        <pc:sldMkLst>
          <pc:docMk/>
          <pc:sldMk cId="1574568197" sldId="303"/>
        </pc:sldMkLst>
      </pc:sldChg>
      <pc:sldChg chg="addSp delSp modSp add mod">
        <pc:chgData name="Maria Sabino" userId="1b9c4d1a-7bfa-40e0-a7e2-a9f244f9862c" providerId="ADAL" clId="{E129D9E4-6337-4222-BD24-9A9B9EEE39DF}" dt="2026-06-12T06:54:22.571" v="127" actId="14100"/>
        <pc:sldMkLst>
          <pc:docMk/>
          <pc:sldMk cId="4226892998" sldId="304"/>
        </pc:sldMkLst>
        <pc:spChg chg="mod">
          <ac:chgData name="Maria Sabino" userId="1b9c4d1a-7bfa-40e0-a7e2-a9f244f9862c" providerId="ADAL" clId="{E129D9E4-6337-4222-BD24-9A9B9EEE39DF}" dt="2026-06-12T06:46:36.340" v="92"/>
          <ac:spMkLst>
            <pc:docMk/>
            <pc:sldMk cId="4226892998" sldId="304"/>
            <ac:spMk id="2" creationId="{50F8AB04-4D51-E856-A6CF-6BD323A49A98}"/>
          </ac:spMkLst>
        </pc:spChg>
        <pc:spChg chg="del">
          <ac:chgData name="Maria Sabino" userId="1b9c4d1a-7bfa-40e0-a7e2-a9f244f9862c" providerId="ADAL" clId="{E129D9E4-6337-4222-BD24-9A9B9EEE39DF}" dt="2026-06-12T06:46:45.737" v="94" actId="478"/>
          <ac:spMkLst>
            <pc:docMk/>
            <pc:sldMk cId="4226892998" sldId="304"/>
            <ac:spMk id="3" creationId="{8BAE1700-2929-76B9-98E7-748F43373052}"/>
          </ac:spMkLst>
        </pc:spChg>
        <pc:spChg chg="add del mod">
          <ac:chgData name="Maria Sabino" userId="1b9c4d1a-7bfa-40e0-a7e2-a9f244f9862c" providerId="ADAL" clId="{E129D9E4-6337-4222-BD24-9A9B9EEE39DF}" dt="2026-06-12T06:47:33.343" v="95" actId="1032"/>
          <ac:spMkLst>
            <pc:docMk/>
            <pc:sldMk cId="4226892998" sldId="304"/>
            <ac:spMk id="6" creationId="{DB4C7449-2A9C-E8D2-FA12-5E3BF132D8F1}"/>
          </ac:spMkLst>
        </pc:spChg>
        <pc:spChg chg="add mod">
          <ac:chgData name="Maria Sabino" userId="1b9c4d1a-7bfa-40e0-a7e2-a9f244f9862c" providerId="ADAL" clId="{E129D9E4-6337-4222-BD24-9A9B9EEE39DF}" dt="2026-06-12T06:54:11.842" v="126" actId="207"/>
          <ac:spMkLst>
            <pc:docMk/>
            <pc:sldMk cId="4226892998" sldId="304"/>
            <ac:spMk id="9" creationId="{51EAA758-A13D-6E37-977A-BBF43A676145}"/>
          </ac:spMkLst>
        </pc:spChg>
        <pc:graphicFrameChg chg="add mod modGraphic">
          <ac:chgData name="Maria Sabino" userId="1b9c4d1a-7bfa-40e0-a7e2-a9f244f9862c" providerId="ADAL" clId="{E129D9E4-6337-4222-BD24-9A9B9EEE39DF}" dt="2026-06-12T06:54:22.571" v="127" actId="14100"/>
          <ac:graphicFrameMkLst>
            <pc:docMk/>
            <pc:sldMk cId="4226892998" sldId="304"/>
            <ac:graphicFrameMk id="8" creationId="{B9F1854F-3E00-0121-49D6-20C465D3B1F9}"/>
          </ac:graphicFrameMkLst>
        </pc:graphicFrameChg>
        <pc:picChg chg="del">
          <ac:chgData name="Maria Sabino" userId="1b9c4d1a-7bfa-40e0-a7e2-a9f244f9862c" providerId="ADAL" clId="{E129D9E4-6337-4222-BD24-9A9B9EEE39DF}" dt="2026-06-12T06:46:41.113" v="93" actId="478"/>
          <ac:picMkLst>
            <pc:docMk/>
            <pc:sldMk cId="4226892998" sldId="304"/>
            <ac:picMk id="10" creationId="{0258D670-E1F0-B7C5-DBA5-ABCD888A2C82}"/>
          </ac:picMkLst>
        </pc:picChg>
      </pc:sldChg>
      <pc:sldChg chg="new del">
        <pc:chgData name="Maria Sabino" userId="1b9c4d1a-7bfa-40e0-a7e2-a9f244f9862c" providerId="ADAL" clId="{E129D9E4-6337-4222-BD24-9A9B9EEE39DF}" dt="2026-06-12T06:55:00.134" v="130" actId="47"/>
        <pc:sldMkLst>
          <pc:docMk/>
          <pc:sldMk cId="2736248734" sldId="305"/>
        </pc:sldMkLst>
      </pc:sldChg>
      <pc:sldChg chg="addSp delSp modSp add mod ord">
        <pc:chgData name="Maria Sabino" userId="1b9c4d1a-7bfa-40e0-a7e2-a9f244f9862c" providerId="ADAL" clId="{E129D9E4-6337-4222-BD24-9A9B9EEE39DF}" dt="2026-06-12T07:08:54.476" v="264" actId="27636"/>
        <pc:sldMkLst>
          <pc:docMk/>
          <pc:sldMk cId="3635948318" sldId="305"/>
        </pc:sldMkLst>
        <pc:spChg chg="mod">
          <ac:chgData name="Maria Sabino" userId="1b9c4d1a-7bfa-40e0-a7e2-a9f244f9862c" providerId="ADAL" clId="{E129D9E4-6337-4222-BD24-9A9B9EEE39DF}" dt="2026-06-12T06:59:55.679" v="163" actId="207"/>
          <ac:spMkLst>
            <pc:docMk/>
            <pc:sldMk cId="3635948318" sldId="305"/>
            <ac:spMk id="2" creationId="{3725FF09-658F-B2A3-6F6F-020174262600}"/>
          </ac:spMkLst>
        </pc:spChg>
        <pc:spChg chg="mod">
          <ac:chgData name="Maria Sabino" userId="1b9c4d1a-7bfa-40e0-a7e2-a9f244f9862c" providerId="ADAL" clId="{E129D9E4-6337-4222-BD24-9A9B9EEE39DF}" dt="2026-06-12T07:03:21.617" v="208" actId="1076"/>
          <ac:spMkLst>
            <pc:docMk/>
            <pc:sldMk cId="3635948318" sldId="305"/>
            <ac:spMk id="3" creationId="{B47259E5-DA39-DE4C-D3AD-9480AA688EC7}"/>
          </ac:spMkLst>
        </pc:spChg>
        <pc:spChg chg="add del">
          <ac:chgData name="Maria Sabino" userId="1b9c4d1a-7bfa-40e0-a7e2-a9f244f9862c" providerId="ADAL" clId="{E129D9E4-6337-4222-BD24-9A9B9EEE39DF}" dt="2026-06-12T07:00:26.445" v="181" actId="478"/>
          <ac:spMkLst>
            <pc:docMk/>
            <pc:sldMk cId="3635948318" sldId="305"/>
            <ac:spMk id="6" creationId="{4A2A6E0A-0480-88DB-4F43-4D528DA0DE59}"/>
          </ac:spMkLst>
        </pc:spChg>
        <pc:spChg chg="add mod">
          <ac:chgData name="Maria Sabino" userId="1b9c4d1a-7bfa-40e0-a7e2-a9f244f9862c" providerId="ADAL" clId="{E129D9E4-6337-4222-BD24-9A9B9EEE39DF}" dt="2026-06-12T07:08:54.476" v="264" actId="27636"/>
          <ac:spMkLst>
            <pc:docMk/>
            <pc:sldMk cId="3635948318" sldId="305"/>
            <ac:spMk id="12" creationId="{964C75C4-BA13-EEEC-A91A-97DF7D0D30C1}"/>
          </ac:spMkLst>
        </pc:spChg>
        <pc:spChg chg="add mod">
          <ac:chgData name="Maria Sabino" userId="1b9c4d1a-7bfa-40e0-a7e2-a9f244f9862c" providerId="ADAL" clId="{E129D9E4-6337-4222-BD24-9A9B9EEE39DF}" dt="2026-06-12T07:07:41.155" v="252" actId="27636"/>
          <ac:spMkLst>
            <pc:docMk/>
            <pc:sldMk cId="3635948318" sldId="305"/>
            <ac:spMk id="13" creationId="{C19439FD-5CAC-B0A6-0872-7969D8C92C57}"/>
          </ac:spMkLst>
        </pc:spChg>
        <pc:spChg chg="add mod">
          <ac:chgData name="Maria Sabino" userId="1b9c4d1a-7bfa-40e0-a7e2-a9f244f9862c" providerId="ADAL" clId="{E129D9E4-6337-4222-BD24-9A9B9EEE39DF}" dt="2026-06-12T07:07:41.105" v="251" actId="14100"/>
          <ac:spMkLst>
            <pc:docMk/>
            <pc:sldMk cId="3635948318" sldId="305"/>
            <ac:spMk id="15" creationId="{0F5DA65E-208B-814E-D226-9982B0A921AB}"/>
          </ac:spMkLst>
        </pc:spChg>
        <pc:spChg chg="add mod">
          <ac:chgData name="Maria Sabino" userId="1b9c4d1a-7bfa-40e0-a7e2-a9f244f9862c" providerId="ADAL" clId="{E129D9E4-6337-4222-BD24-9A9B9EEE39DF}" dt="2026-06-12T07:07:41.105" v="251" actId="14100"/>
          <ac:spMkLst>
            <pc:docMk/>
            <pc:sldMk cId="3635948318" sldId="305"/>
            <ac:spMk id="16" creationId="{0088EDAD-0640-C42D-D491-66C639DA8040}"/>
          </ac:spMkLst>
        </pc:spChg>
        <pc:picChg chg="add mod modCrop">
          <ac:chgData name="Maria Sabino" userId="1b9c4d1a-7bfa-40e0-a7e2-a9f244f9862c" providerId="ADAL" clId="{E129D9E4-6337-4222-BD24-9A9B9EEE39DF}" dt="2026-06-12T07:07:26.890" v="246" actId="1076"/>
          <ac:picMkLst>
            <pc:docMk/>
            <pc:sldMk cId="3635948318" sldId="305"/>
            <ac:picMk id="9" creationId="{B19AFF16-73EA-52D5-75C5-39154A758F0B}"/>
          </ac:picMkLst>
        </pc:picChg>
        <pc:picChg chg="del">
          <ac:chgData name="Maria Sabino" userId="1b9c4d1a-7bfa-40e0-a7e2-a9f244f9862c" providerId="ADAL" clId="{E129D9E4-6337-4222-BD24-9A9B9EEE39DF}" dt="2026-06-12T07:00:21.840" v="179" actId="478"/>
          <ac:picMkLst>
            <pc:docMk/>
            <pc:sldMk cId="3635948318" sldId="305"/>
            <ac:picMk id="10" creationId="{19CE0C3E-0D4D-C74E-54E8-0D804AE57CFD}"/>
          </ac:picMkLst>
        </pc:picChg>
      </pc:sldChg>
      <pc:sldChg chg="new del">
        <pc:chgData name="Maria Sabino" userId="1b9c4d1a-7bfa-40e0-a7e2-a9f244f9862c" providerId="ADAL" clId="{E129D9E4-6337-4222-BD24-9A9B9EEE39DF}" dt="2026-06-12T07:15:42.089" v="313" actId="47"/>
        <pc:sldMkLst>
          <pc:docMk/>
          <pc:sldMk cId="2871108700" sldId="306"/>
        </pc:sldMkLst>
      </pc:sldChg>
      <pc:sldChg chg="addSp delSp modSp add mod">
        <pc:chgData name="Maria Sabino" userId="1b9c4d1a-7bfa-40e0-a7e2-a9f244f9862c" providerId="ADAL" clId="{E129D9E4-6337-4222-BD24-9A9B9EEE39DF}" dt="2026-06-12T07:10:59.187" v="275" actId="1076"/>
        <pc:sldMkLst>
          <pc:docMk/>
          <pc:sldMk cId="2973259260" sldId="307"/>
        </pc:sldMkLst>
        <pc:spChg chg="mod">
          <ac:chgData name="Maria Sabino" userId="1b9c4d1a-7bfa-40e0-a7e2-a9f244f9862c" providerId="ADAL" clId="{E129D9E4-6337-4222-BD24-9A9B9EEE39DF}" dt="2026-06-12T07:09:59.812" v="269" actId="207"/>
          <ac:spMkLst>
            <pc:docMk/>
            <pc:sldMk cId="2973259260" sldId="307"/>
            <ac:spMk id="2" creationId="{DF85EDD5-EB7D-15A6-983E-7CAED5D721AD}"/>
          </ac:spMkLst>
        </pc:spChg>
        <pc:spChg chg="del">
          <ac:chgData name="Maria Sabino" userId="1b9c4d1a-7bfa-40e0-a7e2-a9f244f9862c" providerId="ADAL" clId="{E129D9E4-6337-4222-BD24-9A9B9EEE39DF}" dt="2026-06-12T07:10:31.731" v="270" actId="478"/>
          <ac:spMkLst>
            <pc:docMk/>
            <pc:sldMk cId="2973259260" sldId="307"/>
            <ac:spMk id="3" creationId="{F09869C0-4C0F-C958-FE76-C12C8DA2AA2A}"/>
          </ac:spMkLst>
        </pc:spChg>
        <pc:spChg chg="add del mod">
          <ac:chgData name="Maria Sabino" userId="1b9c4d1a-7bfa-40e0-a7e2-a9f244f9862c" providerId="ADAL" clId="{E129D9E4-6337-4222-BD24-9A9B9EEE39DF}" dt="2026-06-12T07:10:37.136" v="272" actId="22"/>
          <ac:spMkLst>
            <pc:docMk/>
            <pc:sldMk cId="2973259260" sldId="307"/>
            <ac:spMk id="6" creationId="{9F40D70E-699D-DA74-CE0D-CD5525EADEAA}"/>
          </ac:spMkLst>
        </pc:spChg>
        <pc:spChg chg="mod">
          <ac:chgData name="Maria Sabino" userId="1b9c4d1a-7bfa-40e0-a7e2-a9f244f9862c" providerId="ADAL" clId="{E129D9E4-6337-4222-BD24-9A9B9EEE39DF}" dt="2026-06-12T07:09:55.812" v="268" actId="207"/>
          <ac:spMkLst>
            <pc:docMk/>
            <pc:sldMk cId="2973259260" sldId="307"/>
            <ac:spMk id="7" creationId="{71AB3F8D-FDAB-7BD3-04DF-89106DBA30FC}"/>
          </ac:spMkLst>
        </pc:spChg>
        <pc:spChg chg="del">
          <ac:chgData name="Maria Sabino" userId="1b9c4d1a-7bfa-40e0-a7e2-a9f244f9862c" providerId="ADAL" clId="{E129D9E4-6337-4222-BD24-9A9B9EEE39DF}" dt="2026-06-12T07:10:31.731" v="270" actId="478"/>
          <ac:spMkLst>
            <pc:docMk/>
            <pc:sldMk cId="2973259260" sldId="307"/>
            <ac:spMk id="12" creationId="{87BA2B88-7A30-73C5-C345-49AC59B08D58}"/>
          </ac:spMkLst>
        </pc:spChg>
        <pc:spChg chg="del">
          <ac:chgData name="Maria Sabino" userId="1b9c4d1a-7bfa-40e0-a7e2-a9f244f9862c" providerId="ADAL" clId="{E129D9E4-6337-4222-BD24-9A9B9EEE39DF}" dt="2026-06-12T07:10:31.731" v="270" actId="478"/>
          <ac:spMkLst>
            <pc:docMk/>
            <pc:sldMk cId="2973259260" sldId="307"/>
            <ac:spMk id="13" creationId="{013B1162-B17A-E752-86E9-02ABC0DE405B}"/>
          </ac:spMkLst>
        </pc:spChg>
        <pc:spChg chg="del">
          <ac:chgData name="Maria Sabino" userId="1b9c4d1a-7bfa-40e0-a7e2-a9f244f9862c" providerId="ADAL" clId="{E129D9E4-6337-4222-BD24-9A9B9EEE39DF}" dt="2026-06-12T07:10:31.731" v="270" actId="478"/>
          <ac:spMkLst>
            <pc:docMk/>
            <pc:sldMk cId="2973259260" sldId="307"/>
            <ac:spMk id="15" creationId="{82754CB3-668C-5CFB-3141-4DD3D996FED9}"/>
          </ac:spMkLst>
        </pc:spChg>
        <pc:spChg chg="del">
          <ac:chgData name="Maria Sabino" userId="1b9c4d1a-7bfa-40e0-a7e2-a9f244f9862c" providerId="ADAL" clId="{E129D9E4-6337-4222-BD24-9A9B9EEE39DF}" dt="2026-06-12T07:10:31.731" v="270" actId="478"/>
          <ac:spMkLst>
            <pc:docMk/>
            <pc:sldMk cId="2973259260" sldId="307"/>
            <ac:spMk id="16" creationId="{02703962-0032-2F41-8582-BE9B4DCAC5FE}"/>
          </ac:spMkLst>
        </pc:spChg>
        <pc:picChg chg="del">
          <ac:chgData name="Maria Sabino" userId="1b9c4d1a-7bfa-40e0-a7e2-a9f244f9862c" providerId="ADAL" clId="{E129D9E4-6337-4222-BD24-9A9B9EEE39DF}" dt="2026-06-12T07:10:31.731" v="270" actId="478"/>
          <ac:picMkLst>
            <pc:docMk/>
            <pc:sldMk cId="2973259260" sldId="307"/>
            <ac:picMk id="5" creationId="{4A34334F-A344-BABE-553A-13B15B0654BA}"/>
          </ac:picMkLst>
        </pc:picChg>
        <pc:picChg chg="del">
          <ac:chgData name="Maria Sabino" userId="1b9c4d1a-7bfa-40e0-a7e2-a9f244f9862c" providerId="ADAL" clId="{E129D9E4-6337-4222-BD24-9A9B9EEE39DF}" dt="2026-06-12T07:10:34.142" v="271" actId="478"/>
          <ac:picMkLst>
            <pc:docMk/>
            <pc:sldMk cId="2973259260" sldId="307"/>
            <ac:picMk id="9" creationId="{BF54DB8D-4259-4820-B9B5-363B8C081DC5}"/>
          </ac:picMkLst>
        </pc:picChg>
        <pc:picChg chg="add mod ord">
          <ac:chgData name="Maria Sabino" userId="1b9c4d1a-7bfa-40e0-a7e2-a9f244f9862c" providerId="ADAL" clId="{E129D9E4-6337-4222-BD24-9A9B9EEE39DF}" dt="2026-06-12T07:10:59.187" v="275" actId="1076"/>
          <ac:picMkLst>
            <pc:docMk/>
            <pc:sldMk cId="2973259260" sldId="307"/>
            <ac:picMk id="10" creationId="{47E1ADD4-9DA8-C7E1-EA05-2BA0EE3C6C4C}"/>
          </ac:picMkLst>
        </pc:picChg>
        <pc:picChg chg="del">
          <ac:chgData name="Maria Sabino" userId="1b9c4d1a-7bfa-40e0-a7e2-a9f244f9862c" providerId="ADAL" clId="{E129D9E4-6337-4222-BD24-9A9B9EEE39DF}" dt="2026-06-12T07:10:31.731" v="270" actId="478"/>
          <ac:picMkLst>
            <pc:docMk/>
            <pc:sldMk cId="2973259260" sldId="307"/>
            <ac:picMk id="11" creationId="{C61446AA-374D-4605-A798-82BA2ED41945}"/>
          </ac:picMkLst>
        </pc:picChg>
      </pc:sldChg>
      <pc:sldChg chg="addSp delSp modSp add mod">
        <pc:chgData name="Maria Sabino" userId="1b9c4d1a-7bfa-40e0-a7e2-a9f244f9862c" providerId="ADAL" clId="{E129D9E4-6337-4222-BD24-9A9B9EEE39DF}" dt="2026-06-12T07:15:13.597" v="312" actId="1076"/>
        <pc:sldMkLst>
          <pc:docMk/>
          <pc:sldMk cId="1933798184" sldId="308"/>
        </pc:sldMkLst>
        <pc:spChg chg="mod">
          <ac:chgData name="Maria Sabino" userId="1b9c4d1a-7bfa-40e0-a7e2-a9f244f9862c" providerId="ADAL" clId="{E129D9E4-6337-4222-BD24-9A9B9EEE39DF}" dt="2026-06-12T07:11:25.757" v="279"/>
          <ac:spMkLst>
            <pc:docMk/>
            <pc:sldMk cId="1933798184" sldId="308"/>
            <ac:spMk id="2" creationId="{D977EB95-EF72-A091-61CD-E06F8C626B91}"/>
          </ac:spMkLst>
        </pc:spChg>
        <pc:spChg chg="add del mod">
          <ac:chgData name="Maria Sabino" userId="1b9c4d1a-7bfa-40e0-a7e2-a9f244f9862c" providerId="ADAL" clId="{E129D9E4-6337-4222-BD24-9A9B9EEE39DF}" dt="2026-06-12T07:11:51.879" v="281" actId="1032"/>
          <ac:spMkLst>
            <pc:docMk/>
            <pc:sldMk cId="1933798184" sldId="308"/>
            <ac:spMk id="4" creationId="{3A66AFDD-A3CA-DEE6-093D-4D8B3D839263}"/>
          </ac:spMkLst>
        </pc:spChg>
        <pc:spChg chg="add mod">
          <ac:chgData name="Maria Sabino" userId="1b9c4d1a-7bfa-40e0-a7e2-a9f244f9862c" providerId="ADAL" clId="{E129D9E4-6337-4222-BD24-9A9B9EEE39DF}" dt="2026-06-12T07:15:13.597" v="312" actId="1076"/>
          <ac:spMkLst>
            <pc:docMk/>
            <pc:sldMk cId="1933798184" sldId="308"/>
            <ac:spMk id="6" creationId="{BA3A53B7-08C9-CD7E-D9EE-B1457BB4C5CA}"/>
          </ac:spMkLst>
        </pc:spChg>
        <pc:graphicFrameChg chg="add mod modGraphic">
          <ac:chgData name="Maria Sabino" userId="1b9c4d1a-7bfa-40e0-a7e2-a9f244f9862c" providerId="ADAL" clId="{E129D9E4-6337-4222-BD24-9A9B9EEE39DF}" dt="2026-06-12T07:15:03.590" v="311"/>
          <ac:graphicFrameMkLst>
            <pc:docMk/>
            <pc:sldMk cId="1933798184" sldId="308"/>
            <ac:graphicFrameMk id="5" creationId="{F146260E-28C0-9EE9-64D2-4B033F1A95AF}"/>
          </ac:graphicFrameMkLst>
        </pc:graphicFrameChg>
        <pc:picChg chg="del">
          <ac:chgData name="Maria Sabino" userId="1b9c4d1a-7bfa-40e0-a7e2-a9f244f9862c" providerId="ADAL" clId="{E129D9E4-6337-4222-BD24-9A9B9EEE39DF}" dt="2026-06-12T07:11:40.499" v="280" actId="478"/>
          <ac:picMkLst>
            <pc:docMk/>
            <pc:sldMk cId="1933798184" sldId="308"/>
            <ac:picMk id="10" creationId="{865DE7B2-7305-BF67-8ECE-45DDE45F306E}"/>
          </ac:picMkLst>
        </pc:picChg>
      </pc:sldChg>
      <pc:sldChg chg="new del">
        <pc:chgData name="Maria Sabino" userId="1b9c4d1a-7bfa-40e0-a7e2-a9f244f9862c" providerId="ADAL" clId="{E129D9E4-6337-4222-BD24-9A9B9EEE39DF}" dt="2026-06-12T07:11:12.519" v="277" actId="47"/>
        <pc:sldMkLst>
          <pc:docMk/>
          <pc:sldMk cId="4126216984" sldId="308"/>
        </pc:sldMkLst>
      </pc:sldChg>
      <pc:sldChg chg="modSp add mod">
        <pc:chgData name="Maria Sabino" userId="1b9c4d1a-7bfa-40e0-a7e2-a9f244f9862c" providerId="ADAL" clId="{E129D9E4-6337-4222-BD24-9A9B9EEE39DF}" dt="2026-06-12T07:18:21.019" v="340" actId="1076"/>
        <pc:sldMkLst>
          <pc:docMk/>
          <pc:sldMk cId="3007474436" sldId="309"/>
        </pc:sldMkLst>
        <pc:spChg chg="mod">
          <ac:chgData name="Maria Sabino" userId="1b9c4d1a-7bfa-40e0-a7e2-a9f244f9862c" providerId="ADAL" clId="{E129D9E4-6337-4222-BD24-9A9B9EEE39DF}" dt="2026-06-12T07:16:01.171" v="315"/>
          <ac:spMkLst>
            <pc:docMk/>
            <pc:sldMk cId="3007474436" sldId="309"/>
            <ac:spMk id="2" creationId="{1BDAB603-1AB8-0711-E194-F01190BE00E3}"/>
          </ac:spMkLst>
        </pc:spChg>
        <pc:spChg chg="mod">
          <ac:chgData name="Maria Sabino" userId="1b9c4d1a-7bfa-40e0-a7e2-a9f244f9862c" providerId="ADAL" clId="{E129D9E4-6337-4222-BD24-9A9B9EEE39DF}" dt="2026-06-12T07:16:47.496" v="331" actId="6549"/>
          <ac:spMkLst>
            <pc:docMk/>
            <pc:sldMk cId="3007474436" sldId="309"/>
            <ac:spMk id="6" creationId="{D4A06755-0A7B-68DB-B1D3-87515D7975C7}"/>
          </ac:spMkLst>
        </pc:spChg>
        <pc:graphicFrameChg chg="mod modGraphic">
          <ac:chgData name="Maria Sabino" userId="1b9c4d1a-7bfa-40e0-a7e2-a9f244f9862c" providerId="ADAL" clId="{E129D9E4-6337-4222-BD24-9A9B9EEE39DF}" dt="2026-06-12T07:18:21.019" v="340" actId="1076"/>
          <ac:graphicFrameMkLst>
            <pc:docMk/>
            <pc:sldMk cId="3007474436" sldId="309"/>
            <ac:graphicFrameMk id="5" creationId="{DB98D393-1688-5329-6B02-410A9B508E08}"/>
          </ac:graphicFrameMkLst>
        </pc:graphicFrameChg>
      </pc:sldChg>
      <pc:sldChg chg="addSp delSp modSp add mod">
        <pc:chgData name="Maria Sabino" userId="1b9c4d1a-7bfa-40e0-a7e2-a9f244f9862c" providerId="ADAL" clId="{E129D9E4-6337-4222-BD24-9A9B9EEE39DF}" dt="2026-06-12T07:21:42.479" v="359" actId="403"/>
        <pc:sldMkLst>
          <pc:docMk/>
          <pc:sldMk cId="550771219" sldId="310"/>
        </pc:sldMkLst>
        <pc:spChg chg="mod">
          <ac:chgData name="Maria Sabino" userId="1b9c4d1a-7bfa-40e0-a7e2-a9f244f9862c" providerId="ADAL" clId="{E129D9E4-6337-4222-BD24-9A9B9EEE39DF}" dt="2026-06-12T07:19:02.179" v="342"/>
          <ac:spMkLst>
            <pc:docMk/>
            <pc:sldMk cId="550771219" sldId="310"/>
            <ac:spMk id="2" creationId="{F638AE13-43A6-069F-491E-3F418D158E39}"/>
          </ac:spMkLst>
        </pc:spChg>
        <pc:spChg chg="mod">
          <ac:chgData name="Maria Sabino" userId="1b9c4d1a-7bfa-40e0-a7e2-a9f244f9862c" providerId="ADAL" clId="{E129D9E4-6337-4222-BD24-9A9B9EEE39DF}" dt="2026-06-12T07:21:42.479" v="359" actId="403"/>
          <ac:spMkLst>
            <pc:docMk/>
            <pc:sldMk cId="550771219" sldId="310"/>
            <ac:spMk id="6" creationId="{20C93F72-0A87-C389-AADC-9DD98B008854}"/>
          </ac:spMkLst>
        </pc:spChg>
        <pc:graphicFrameChg chg="mod modGraphic">
          <ac:chgData name="Maria Sabino" userId="1b9c4d1a-7bfa-40e0-a7e2-a9f244f9862c" providerId="ADAL" clId="{E129D9E4-6337-4222-BD24-9A9B9EEE39DF}" dt="2026-06-12T07:20:40.764" v="354" actId="20577"/>
          <ac:graphicFrameMkLst>
            <pc:docMk/>
            <pc:sldMk cId="550771219" sldId="310"/>
            <ac:graphicFrameMk id="5" creationId="{02416D5E-08D4-2E8A-CDDE-FC087661B96C}"/>
          </ac:graphicFrameMkLst>
        </pc:graphicFrameChg>
        <pc:picChg chg="add del mod">
          <ac:chgData name="Maria Sabino" userId="1b9c4d1a-7bfa-40e0-a7e2-a9f244f9862c" providerId="ADAL" clId="{E129D9E4-6337-4222-BD24-9A9B9EEE39DF}" dt="2026-06-12T07:21:35.652" v="357" actId="478"/>
          <ac:picMkLst>
            <pc:docMk/>
            <pc:sldMk cId="550771219" sldId="310"/>
            <ac:picMk id="4" creationId="{7C9664BE-5A46-8F53-8EBE-5728BC929951}"/>
          </ac:picMkLst>
        </pc:picChg>
      </pc:sldChg>
      <pc:sldChg chg="add">
        <pc:chgData name="Maria Sabino" userId="1b9c4d1a-7bfa-40e0-a7e2-a9f244f9862c" providerId="ADAL" clId="{E129D9E4-6337-4222-BD24-9A9B9EEE39DF}" dt="2026-06-12T07:21:48.752" v="360" actId="2890"/>
        <pc:sldMkLst>
          <pc:docMk/>
          <pc:sldMk cId="1745541732" sldId="31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EE72453-8535-482E-B932-6F07874F0966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3FF58B34-7100-40DA-9D72-D0F715A16ADA}">
      <dgm:prSet phldrT="[Text]"/>
      <dgm:spPr/>
      <dgm:t>
        <a:bodyPr/>
        <a:lstStyle/>
        <a:p>
          <a:pPr>
            <a:buNone/>
          </a:pPr>
          <a:r>
            <a:rPr lang="pt-PT" b="1" dirty="0"/>
            <a:t>High user turnover</a:t>
          </a:r>
          <a:endParaRPr lang="pt-PT" dirty="0"/>
        </a:p>
      </dgm:t>
    </dgm:pt>
    <dgm:pt modelId="{D8E9D045-EA04-4875-850B-98987F878C21}" type="parTrans" cxnId="{28EAA838-B105-41A9-980E-B3011B5C23EA}">
      <dgm:prSet/>
      <dgm:spPr/>
      <dgm:t>
        <a:bodyPr/>
        <a:lstStyle/>
        <a:p>
          <a:endParaRPr lang="pt-PT"/>
        </a:p>
      </dgm:t>
    </dgm:pt>
    <dgm:pt modelId="{1B1DDF8F-A892-420D-BE80-D8E1B3772D88}" type="sibTrans" cxnId="{28EAA838-B105-41A9-980E-B3011B5C23EA}">
      <dgm:prSet/>
      <dgm:spPr/>
      <dgm:t>
        <a:bodyPr/>
        <a:lstStyle/>
        <a:p>
          <a:endParaRPr lang="pt-PT"/>
        </a:p>
      </dgm:t>
    </dgm:pt>
    <dgm:pt modelId="{9702BD6C-C2BD-46FB-8354-0A569A39F360}">
      <dgm:prSet phldrT="[Text]"/>
      <dgm:spPr/>
      <dgm:t>
        <a:bodyPr/>
        <a:lstStyle/>
        <a:p>
          <a:pPr>
            <a:buNone/>
          </a:pPr>
          <a:r>
            <a:rPr lang="pt-PT" dirty="0"/>
            <a:t>Temporary workers and rotating crews require frequent credential updates</a:t>
          </a:r>
        </a:p>
      </dgm:t>
    </dgm:pt>
    <dgm:pt modelId="{5360E9E2-E8E6-4254-9430-254252A19196}" type="parTrans" cxnId="{4A17FCA5-9D71-4215-B00B-C7A5EFA0174D}">
      <dgm:prSet/>
      <dgm:spPr/>
      <dgm:t>
        <a:bodyPr/>
        <a:lstStyle/>
        <a:p>
          <a:endParaRPr lang="pt-PT"/>
        </a:p>
      </dgm:t>
    </dgm:pt>
    <dgm:pt modelId="{5311B73F-1B51-48E9-A7F7-C322340B3447}" type="sibTrans" cxnId="{4A17FCA5-9D71-4215-B00B-C7A5EFA0174D}">
      <dgm:prSet/>
      <dgm:spPr/>
      <dgm:t>
        <a:bodyPr/>
        <a:lstStyle/>
        <a:p>
          <a:endParaRPr lang="pt-PT"/>
        </a:p>
      </dgm:t>
    </dgm:pt>
    <dgm:pt modelId="{1829B280-A41C-4677-BB9F-8BC869D95BB0}">
      <dgm:prSet phldrT="[Text]"/>
      <dgm:spPr/>
      <dgm:t>
        <a:bodyPr/>
        <a:lstStyle/>
        <a:p>
          <a:pPr>
            <a:buNone/>
          </a:pPr>
          <a:r>
            <a:rPr lang="pt-PT" b="1" dirty="0"/>
            <a:t>Multiple access zones</a:t>
          </a:r>
          <a:endParaRPr lang="pt-PT" dirty="0"/>
        </a:p>
      </dgm:t>
    </dgm:pt>
    <dgm:pt modelId="{189B58A2-E88F-4D3F-9D0F-33CD8963FACA}" type="parTrans" cxnId="{02DC41E8-91D4-41BD-905D-E181ECAB469E}">
      <dgm:prSet/>
      <dgm:spPr/>
      <dgm:t>
        <a:bodyPr/>
        <a:lstStyle/>
        <a:p>
          <a:endParaRPr lang="pt-PT"/>
        </a:p>
      </dgm:t>
    </dgm:pt>
    <dgm:pt modelId="{CA3D03E5-431B-4945-A5BA-21773E387ACC}" type="sibTrans" cxnId="{02DC41E8-91D4-41BD-905D-E181ECAB469E}">
      <dgm:prSet/>
      <dgm:spPr/>
      <dgm:t>
        <a:bodyPr/>
        <a:lstStyle/>
        <a:p>
          <a:endParaRPr lang="pt-PT"/>
        </a:p>
      </dgm:t>
    </dgm:pt>
    <dgm:pt modelId="{77038E4C-96AB-48A7-B0D8-76D99B7B6708}">
      <dgm:prSet phldrT="[Text]"/>
      <dgm:spPr/>
      <dgm:t>
        <a:bodyPr/>
        <a:lstStyle/>
        <a:p>
          <a:pPr>
            <a:buNone/>
          </a:pPr>
          <a:r>
            <a:rPr lang="pt-PT" dirty="0"/>
            <a:t>Differentiated security levels across gates, terminals and warehouses</a:t>
          </a:r>
        </a:p>
      </dgm:t>
    </dgm:pt>
    <dgm:pt modelId="{9C70A0F5-091F-4664-96EC-B56D15895DC7}" type="parTrans" cxnId="{0BCD5D7E-3019-466A-B379-CA44DF5D7DA9}">
      <dgm:prSet/>
      <dgm:spPr/>
      <dgm:t>
        <a:bodyPr/>
        <a:lstStyle/>
        <a:p>
          <a:endParaRPr lang="pt-PT"/>
        </a:p>
      </dgm:t>
    </dgm:pt>
    <dgm:pt modelId="{BB060BD2-9C7D-4D32-BDAC-B40086D683B5}" type="sibTrans" cxnId="{0BCD5D7E-3019-466A-B379-CA44DF5D7DA9}">
      <dgm:prSet/>
      <dgm:spPr/>
      <dgm:t>
        <a:bodyPr/>
        <a:lstStyle/>
        <a:p>
          <a:endParaRPr lang="pt-PT"/>
        </a:p>
      </dgm:t>
    </dgm:pt>
    <dgm:pt modelId="{A73BBB38-41A6-493F-9AD0-04488CAD128C}">
      <dgm:prSet phldrT="[Text]"/>
      <dgm:spPr/>
      <dgm:t>
        <a:bodyPr/>
        <a:lstStyle/>
        <a:p>
          <a:pPr>
            <a:buNone/>
          </a:pPr>
          <a:r>
            <a:rPr lang="pt-PT" b="1" dirty="0"/>
            <a:t>Limited interoperability</a:t>
          </a:r>
          <a:endParaRPr lang="pt-PT" dirty="0"/>
        </a:p>
      </dgm:t>
    </dgm:pt>
    <dgm:pt modelId="{9225AB95-0367-43A9-AC30-11CB5C7F60C9}" type="parTrans" cxnId="{533C157F-8E3F-4543-B2EB-238ED52A2FC2}">
      <dgm:prSet/>
      <dgm:spPr/>
      <dgm:t>
        <a:bodyPr/>
        <a:lstStyle/>
        <a:p>
          <a:endParaRPr lang="pt-PT"/>
        </a:p>
      </dgm:t>
    </dgm:pt>
    <dgm:pt modelId="{840B78CF-0366-41EE-8272-3E782DA71DBC}" type="sibTrans" cxnId="{533C157F-8E3F-4543-B2EB-238ED52A2FC2}">
      <dgm:prSet/>
      <dgm:spPr/>
      <dgm:t>
        <a:bodyPr/>
        <a:lstStyle/>
        <a:p>
          <a:endParaRPr lang="pt-PT"/>
        </a:p>
      </dgm:t>
    </dgm:pt>
    <dgm:pt modelId="{DCFE58DF-EAC0-451C-BF21-06AD00F166B5}">
      <dgm:prSet phldrT="[Text]"/>
      <dgm:spPr/>
      <dgm:t>
        <a:bodyPr/>
        <a:lstStyle/>
        <a:p>
          <a:pPr>
            <a:buNone/>
          </a:pPr>
          <a:r>
            <a:rPr lang="pt-PT"/>
            <a:t>Disconnected from broader port digital infrastructures</a:t>
          </a:r>
          <a:endParaRPr lang="pt-PT" dirty="0"/>
        </a:p>
      </dgm:t>
    </dgm:pt>
    <dgm:pt modelId="{77883013-6B3C-455E-8497-C610662BA1D7}" type="parTrans" cxnId="{FD3A29FB-8767-466F-A8EA-575B25324C60}">
      <dgm:prSet/>
      <dgm:spPr/>
      <dgm:t>
        <a:bodyPr/>
        <a:lstStyle/>
        <a:p>
          <a:endParaRPr lang="pt-PT"/>
        </a:p>
      </dgm:t>
    </dgm:pt>
    <dgm:pt modelId="{0943BA50-FE41-48D8-8E64-423C7B692D12}" type="sibTrans" cxnId="{FD3A29FB-8767-466F-A8EA-575B25324C60}">
      <dgm:prSet/>
      <dgm:spPr/>
      <dgm:t>
        <a:bodyPr/>
        <a:lstStyle/>
        <a:p>
          <a:endParaRPr lang="pt-PT"/>
        </a:p>
      </dgm:t>
    </dgm:pt>
    <dgm:pt modelId="{85432B3E-A3E6-4F80-B72A-17E098D8D26B}" type="pres">
      <dgm:prSet presAssocID="{4EE72453-8535-482E-B932-6F07874F096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AA47584-DB4A-4D1D-9492-3D5AB57ED5F2}" type="pres">
      <dgm:prSet presAssocID="{3FF58B34-7100-40DA-9D72-D0F715A16ADA}" presName="vertOne" presStyleCnt="0"/>
      <dgm:spPr/>
    </dgm:pt>
    <dgm:pt modelId="{8D5D2A5B-5660-4847-8DB5-A1CA3657C598}" type="pres">
      <dgm:prSet presAssocID="{3FF58B34-7100-40DA-9D72-D0F715A16ADA}" presName="txOne" presStyleLbl="node0" presStyleIdx="0" presStyleCnt="3">
        <dgm:presLayoutVars>
          <dgm:chPref val="3"/>
        </dgm:presLayoutVars>
      </dgm:prSet>
      <dgm:spPr/>
    </dgm:pt>
    <dgm:pt modelId="{1B24F571-8F55-47BE-A020-71D4DDE60D51}" type="pres">
      <dgm:prSet presAssocID="{3FF58B34-7100-40DA-9D72-D0F715A16ADA}" presName="parTransOne" presStyleCnt="0"/>
      <dgm:spPr/>
    </dgm:pt>
    <dgm:pt modelId="{0ABB4C30-AAF7-4C50-97C2-BF06F197E6E7}" type="pres">
      <dgm:prSet presAssocID="{3FF58B34-7100-40DA-9D72-D0F715A16ADA}" presName="horzOne" presStyleCnt="0"/>
      <dgm:spPr/>
    </dgm:pt>
    <dgm:pt modelId="{8E9DB953-7197-4720-B397-5F76A6DF712C}" type="pres">
      <dgm:prSet presAssocID="{9702BD6C-C2BD-46FB-8354-0A569A39F360}" presName="vertTwo" presStyleCnt="0"/>
      <dgm:spPr/>
    </dgm:pt>
    <dgm:pt modelId="{18D5FA2F-36F1-435A-B05F-F965F4618940}" type="pres">
      <dgm:prSet presAssocID="{9702BD6C-C2BD-46FB-8354-0A569A39F360}" presName="txTwo" presStyleLbl="node2" presStyleIdx="0" presStyleCnt="3">
        <dgm:presLayoutVars>
          <dgm:chPref val="3"/>
        </dgm:presLayoutVars>
      </dgm:prSet>
      <dgm:spPr/>
    </dgm:pt>
    <dgm:pt modelId="{A88A30B4-0260-43F5-94FD-B96AB5D33FB9}" type="pres">
      <dgm:prSet presAssocID="{9702BD6C-C2BD-46FB-8354-0A569A39F360}" presName="horzTwo" presStyleCnt="0"/>
      <dgm:spPr/>
    </dgm:pt>
    <dgm:pt modelId="{961D25E9-4A4A-4BAF-8270-8FBB470D2BF0}" type="pres">
      <dgm:prSet presAssocID="{1B1DDF8F-A892-420D-BE80-D8E1B3772D88}" presName="sibSpaceOne" presStyleCnt="0"/>
      <dgm:spPr/>
    </dgm:pt>
    <dgm:pt modelId="{942FBF5F-4B7F-4A62-BFA7-B3FDE00BF9A8}" type="pres">
      <dgm:prSet presAssocID="{1829B280-A41C-4677-BB9F-8BC869D95BB0}" presName="vertOne" presStyleCnt="0"/>
      <dgm:spPr/>
    </dgm:pt>
    <dgm:pt modelId="{F06EDD57-FFA5-4C0C-8254-6523432070B9}" type="pres">
      <dgm:prSet presAssocID="{1829B280-A41C-4677-BB9F-8BC869D95BB0}" presName="txOne" presStyleLbl="node0" presStyleIdx="1" presStyleCnt="3">
        <dgm:presLayoutVars>
          <dgm:chPref val="3"/>
        </dgm:presLayoutVars>
      </dgm:prSet>
      <dgm:spPr/>
    </dgm:pt>
    <dgm:pt modelId="{833E9E18-0785-4E0C-A29D-417FDCD537E3}" type="pres">
      <dgm:prSet presAssocID="{1829B280-A41C-4677-BB9F-8BC869D95BB0}" presName="parTransOne" presStyleCnt="0"/>
      <dgm:spPr/>
    </dgm:pt>
    <dgm:pt modelId="{753FF62D-3CC4-4603-80DF-7CB83A26B711}" type="pres">
      <dgm:prSet presAssocID="{1829B280-A41C-4677-BB9F-8BC869D95BB0}" presName="horzOne" presStyleCnt="0"/>
      <dgm:spPr/>
    </dgm:pt>
    <dgm:pt modelId="{08F52941-2DB7-430F-A937-DCFB09DE7CC6}" type="pres">
      <dgm:prSet presAssocID="{77038E4C-96AB-48A7-B0D8-76D99B7B6708}" presName="vertTwo" presStyleCnt="0"/>
      <dgm:spPr/>
    </dgm:pt>
    <dgm:pt modelId="{17E606D4-7E8A-442A-A7DA-1465F5A745F1}" type="pres">
      <dgm:prSet presAssocID="{77038E4C-96AB-48A7-B0D8-76D99B7B6708}" presName="txTwo" presStyleLbl="node2" presStyleIdx="1" presStyleCnt="3">
        <dgm:presLayoutVars>
          <dgm:chPref val="3"/>
        </dgm:presLayoutVars>
      </dgm:prSet>
      <dgm:spPr/>
    </dgm:pt>
    <dgm:pt modelId="{8925A8D8-CEC4-411A-8F21-7AFA83FBAD04}" type="pres">
      <dgm:prSet presAssocID="{77038E4C-96AB-48A7-B0D8-76D99B7B6708}" presName="horzTwo" presStyleCnt="0"/>
      <dgm:spPr/>
    </dgm:pt>
    <dgm:pt modelId="{27D17023-F3F7-4F99-8B27-41A005F2F2ED}" type="pres">
      <dgm:prSet presAssocID="{CA3D03E5-431B-4945-A5BA-21773E387ACC}" presName="sibSpaceOne" presStyleCnt="0"/>
      <dgm:spPr/>
    </dgm:pt>
    <dgm:pt modelId="{27F15ABB-6960-4C63-8E48-FCD6A3A1BCA4}" type="pres">
      <dgm:prSet presAssocID="{A73BBB38-41A6-493F-9AD0-04488CAD128C}" presName="vertOne" presStyleCnt="0"/>
      <dgm:spPr/>
    </dgm:pt>
    <dgm:pt modelId="{C0F06FAF-535F-42EA-9908-0DC2F75C286A}" type="pres">
      <dgm:prSet presAssocID="{A73BBB38-41A6-493F-9AD0-04488CAD128C}" presName="txOne" presStyleLbl="node0" presStyleIdx="2" presStyleCnt="3">
        <dgm:presLayoutVars>
          <dgm:chPref val="3"/>
        </dgm:presLayoutVars>
      </dgm:prSet>
      <dgm:spPr/>
    </dgm:pt>
    <dgm:pt modelId="{BC7F3468-7DA2-4AD4-B467-8B47EBEF1B0F}" type="pres">
      <dgm:prSet presAssocID="{A73BBB38-41A6-493F-9AD0-04488CAD128C}" presName="parTransOne" presStyleCnt="0"/>
      <dgm:spPr/>
    </dgm:pt>
    <dgm:pt modelId="{7AB0627C-8E6F-46F0-A56B-C5E72C97DC1C}" type="pres">
      <dgm:prSet presAssocID="{A73BBB38-41A6-493F-9AD0-04488CAD128C}" presName="horzOne" presStyleCnt="0"/>
      <dgm:spPr/>
    </dgm:pt>
    <dgm:pt modelId="{B29239EC-6CC6-4B70-BCE0-EDBB760B0076}" type="pres">
      <dgm:prSet presAssocID="{DCFE58DF-EAC0-451C-BF21-06AD00F166B5}" presName="vertTwo" presStyleCnt="0"/>
      <dgm:spPr/>
    </dgm:pt>
    <dgm:pt modelId="{DAF362AD-600E-43A2-9575-DBFC103F498E}" type="pres">
      <dgm:prSet presAssocID="{DCFE58DF-EAC0-451C-BF21-06AD00F166B5}" presName="txTwo" presStyleLbl="node2" presStyleIdx="2" presStyleCnt="3">
        <dgm:presLayoutVars>
          <dgm:chPref val="3"/>
        </dgm:presLayoutVars>
      </dgm:prSet>
      <dgm:spPr/>
    </dgm:pt>
    <dgm:pt modelId="{FB91483F-9EB1-4411-9561-EBC77E090FA2}" type="pres">
      <dgm:prSet presAssocID="{DCFE58DF-EAC0-451C-BF21-06AD00F166B5}" presName="horzTwo" presStyleCnt="0"/>
      <dgm:spPr/>
    </dgm:pt>
  </dgm:ptLst>
  <dgm:cxnLst>
    <dgm:cxn modelId="{248BD124-82F8-4B22-9CF6-CCD23A665010}" type="presOf" srcId="{77038E4C-96AB-48A7-B0D8-76D99B7B6708}" destId="{17E606D4-7E8A-442A-A7DA-1465F5A745F1}" srcOrd="0" destOrd="0" presId="urn:microsoft.com/office/officeart/2005/8/layout/hierarchy4"/>
    <dgm:cxn modelId="{3A8D5231-D802-4CCC-9EBB-C9464B05A7A1}" type="presOf" srcId="{3FF58B34-7100-40DA-9D72-D0F715A16ADA}" destId="{8D5D2A5B-5660-4847-8DB5-A1CA3657C598}" srcOrd="0" destOrd="0" presId="urn:microsoft.com/office/officeart/2005/8/layout/hierarchy4"/>
    <dgm:cxn modelId="{28EAA838-B105-41A9-980E-B3011B5C23EA}" srcId="{4EE72453-8535-482E-B932-6F07874F0966}" destId="{3FF58B34-7100-40DA-9D72-D0F715A16ADA}" srcOrd="0" destOrd="0" parTransId="{D8E9D045-EA04-4875-850B-98987F878C21}" sibTransId="{1B1DDF8F-A892-420D-BE80-D8E1B3772D88}"/>
    <dgm:cxn modelId="{91F30461-2521-4CD1-BB87-2C6645FE0C0F}" type="presOf" srcId="{DCFE58DF-EAC0-451C-BF21-06AD00F166B5}" destId="{DAF362AD-600E-43A2-9575-DBFC103F498E}" srcOrd="0" destOrd="0" presId="urn:microsoft.com/office/officeart/2005/8/layout/hierarchy4"/>
    <dgm:cxn modelId="{0BCD5D7E-3019-466A-B379-CA44DF5D7DA9}" srcId="{1829B280-A41C-4677-BB9F-8BC869D95BB0}" destId="{77038E4C-96AB-48A7-B0D8-76D99B7B6708}" srcOrd="0" destOrd="0" parTransId="{9C70A0F5-091F-4664-96EC-B56D15895DC7}" sibTransId="{BB060BD2-9C7D-4D32-BDAC-B40086D683B5}"/>
    <dgm:cxn modelId="{533C157F-8E3F-4543-B2EB-238ED52A2FC2}" srcId="{4EE72453-8535-482E-B932-6F07874F0966}" destId="{A73BBB38-41A6-493F-9AD0-04488CAD128C}" srcOrd="2" destOrd="0" parTransId="{9225AB95-0367-43A9-AC30-11CB5C7F60C9}" sibTransId="{840B78CF-0366-41EE-8272-3E782DA71DBC}"/>
    <dgm:cxn modelId="{5E600095-FBF2-48DF-884F-59E7817A38BC}" type="presOf" srcId="{1829B280-A41C-4677-BB9F-8BC869D95BB0}" destId="{F06EDD57-FFA5-4C0C-8254-6523432070B9}" srcOrd="0" destOrd="0" presId="urn:microsoft.com/office/officeart/2005/8/layout/hierarchy4"/>
    <dgm:cxn modelId="{81E536A1-57A5-4C29-8F34-D6B71B9B21F7}" type="presOf" srcId="{4EE72453-8535-482E-B932-6F07874F0966}" destId="{85432B3E-A3E6-4F80-B72A-17E098D8D26B}" srcOrd="0" destOrd="0" presId="urn:microsoft.com/office/officeart/2005/8/layout/hierarchy4"/>
    <dgm:cxn modelId="{4A17FCA5-9D71-4215-B00B-C7A5EFA0174D}" srcId="{3FF58B34-7100-40DA-9D72-D0F715A16ADA}" destId="{9702BD6C-C2BD-46FB-8354-0A569A39F360}" srcOrd="0" destOrd="0" parTransId="{5360E9E2-E8E6-4254-9430-254252A19196}" sibTransId="{5311B73F-1B51-48E9-A7F7-C322340B3447}"/>
    <dgm:cxn modelId="{02DC41E8-91D4-41BD-905D-E181ECAB469E}" srcId="{4EE72453-8535-482E-B932-6F07874F0966}" destId="{1829B280-A41C-4677-BB9F-8BC869D95BB0}" srcOrd="1" destOrd="0" parTransId="{189B58A2-E88F-4D3F-9D0F-33CD8963FACA}" sibTransId="{CA3D03E5-431B-4945-A5BA-21773E387ACC}"/>
    <dgm:cxn modelId="{A2F671F7-2266-4471-AAA6-B0CD87095CA6}" type="presOf" srcId="{9702BD6C-C2BD-46FB-8354-0A569A39F360}" destId="{18D5FA2F-36F1-435A-B05F-F965F4618940}" srcOrd="0" destOrd="0" presId="urn:microsoft.com/office/officeart/2005/8/layout/hierarchy4"/>
    <dgm:cxn modelId="{FD3A29FB-8767-466F-A8EA-575B25324C60}" srcId="{A73BBB38-41A6-493F-9AD0-04488CAD128C}" destId="{DCFE58DF-EAC0-451C-BF21-06AD00F166B5}" srcOrd="0" destOrd="0" parTransId="{77883013-6B3C-455E-8497-C610662BA1D7}" sibTransId="{0943BA50-FE41-48D8-8E64-423C7B692D12}"/>
    <dgm:cxn modelId="{556E6DFB-D426-4588-BF32-9D25810E1E11}" type="presOf" srcId="{A73BBB38-41A6-493F-9AD0-04488CAD128C}" destId="{C0F06FAF-535F-42EA-9908-0DC2F75C286A}" srcOrd="0" destOrd="0" presId="urn:microsoft.com/office/officeart/2005/8/layout/hierarchy4"/>
    <dgm:cxn modelId="{0666AEDA-3878-4FF2-88D8-B68B371093BC}" type="presParOf" srcId="{85432B3E-A3E6-4F80-B72A-17E098D8D26B}" destId="{FAA47584-DB4A-4D1D-9492-3D5AB57ED5F2}" srcOrd="0" destOrd="0" presId="urn:microsoft.com/office/officeart/2005/8/layout/hierarchy4"/>
    <dgm:cxn modelId="{C59821AF-B5C7-474D-BE3E-798C4E358057}" type="presParOf" srcId="{FAA47584-DB4A-4D1D-9492-3D5AB57ED5F2}" destId="{8D5D2A5B-5660-4847-8DB5-A1CA3657C598}" srcOrd="0" destOrd="0" presId="urn:microsoft.com/office/officeart/2005/8/layout/hierarchy4"/>
    <dgm:cxn modelId="{EA690E75-9F94-47CE-ADD4-EAE3DA975D54}" type="presParOf" srcId="{FAA47584-DB4A-4D1D-9492-3D5AB57ED5F2}" destId="{1B24F571-8F55-47BE-A020-71D4DDE60D51}" srcOrd="1" destOrd="0" presId="urn:microsoft.com/office/officeart/2005/8/layout/hierarchy4"/>
    <dgm:cxn modelId="{F02668CB-430D-4222-9C04-73B357F7025F}" type="presParOf" srcId="{FAA47584-DB4A-4D1D-9492-3D5AB57ED5F2}" destId="{0ABB4C30-AAF7-4C50-97C2-BF06F197E6E7}" srcOrd="2" destOrd="0" presId="urn:microsoft.com/office/officeart/2005/8/layout/hierarchy4"/>
    <dgm:cxn modelId="{853F6663-6FE9-4E77-A41B-20002F24F6E1}" type="presParOf" srcId="{0ABB4C30-AAF7-4C50-97C2-BF06F197E6E7}" destId="{8E9DB953-7197-4720-B397-5F76A6DF712C}" srcOrd="0" destOrd="0" presId="urn:microsoft.com/office/officeart/2005/8/layout/hierarchy4"/>
    <dgm:cxn modelId="{3908623E-B97C-4391-A420-0A61B5545126}" type="presParOf" srcId="{8E9DB953-7197-4720-B397-5F76A6DF712C}" destId="{18D5FA2F-36F1-435A-B05F-F965F4618940}" srcOrd="0" destOrd="0" presId="urn:microsoft.com/office/officeart/2005/8/layout/hierarchy4"/>
    <dgm:cxn modelId="{9B656C2F-3AF6-4AFE-BE44-D16F14252B5A}" type="presParOf" srcId="{8E9DB953-7197-4720-B397-5F76A6DF712C}" destId="{A88A30B4-0260-43F5-94FD-B96AB5D33FB9}" srcOrd="1" destOrd="0" presId="urn:microsoft.com/office/officeart/2005/8/layout/hierarchy4"/>
    <dgm:cxn modelId="{B956A90E-EFAE-4D72-A314-54FDFEC8BCF8}" type="presParOf" srcId="{85432B3E-A3E6-4F80-B72A-17E098D8D26B}" destId="{961D25E9-4A4A-4BAF-8270-8FBB470D2BF0}" srcOrd="1" destOrd="0" presId="urn:microsoft.com/office/officeart/2005/8/layout/hierarchy4"/>
    <dgm:cxn modelId="{8F8BB155-B88B-4BE8-A6E1-1EAA0DB5372D}" type="presParOf" srcId="{85432B3E-A3E6-4F80-B72A-17E098D8D26B}" destId="{942FBF5F-4B7F-4A62-BFA7-B3FDE00BF9A8}" srcOrd="2" destOrd="0" presId="urn:microsoft.com/office/officeart/2005/8/layout/hierarchy4"/>
    <dgm:cxn modelId="{A2018531-40E6-4AB8-8835-8C1542C48BBD}" type="presParOf" srcId="{942FBF5F-4B7F-4A62-BFA7-B3FDE00BF9A8}" destId="{F06EDD57-FFA5-4C0C-8254-6523432070B9}" srcOrd="0" destOrd="0" presId="urn:microsoft.com/office/officeart/2005/8/layout/hierarchy4"/>
    <dgm:cxn modelId="{5E46234C-EF17-41FC-BB71-47A42749B83C}" type="presParOf" srcId="{942FBF5F-4B7F-4A62-BFA7-B3FDE00BF9A8}" destId="{833E9E18-0785-4E0C-A29D-417FDCD537E3}" srcOrd="1" destOrd="0" presId="urn:microsoft.com/office/officeart/2005/8/layout/hierarchy4"/>
    <dgm:cxn modelId="{CC5675F4-5292-4B60-AE78-8A79E9747F52}" type="presParOf" srcId="{942FBF5F-4B7F-4A62-BFA7-B3FDE00BF9A8}" destId="{753FF62D-3CC4-4603-80DF-7CB83A26B711}" srcOrd="2" destOrd="0" presId="urn:microsoft.com/office/officeart/2005/8/layout/hierarchy4"/>
    <dgm:cxn modelId="{9BDC9E56-BD85-4871-985C-BE6AA68ECCE9}" type="presParOf" srcId="{753FF62D-3CC4-4603-80DF-7CB83A26B711}" destId="{08F52941-2DB7-430F-A937-DCFB09DE7CC6}" srcOrd="0" destOrd="0" presId="urn:microsoft.com/office/officeart/2005/8/layout/hierarchy4"/>
    <dgm:cxn modelId="{4948250A-95BB-4897-93F5-8EAE76B0F4CF}" type="presParOf" srcId="{08F52941-2DB7-430F-A937-DCFB09DE7CC6}" destId="{17E606D4-7E8A-442A-A7DA-1465F5A745F1}" srcOrd="0" destOrd="0" presId="urn:microsoft.com/office/officeart/2005/8/layout/hierarchy4"/>
    <dgm:cxn modelId="{49D9C60E-72D7-416D-BA0C-080506C7BAFC}" type="presParOf" srcId="{08F52941-2DB7-430F-A937-DCFB09DE7CC6}" destId="{8925A8D8-CEC4-411A-8F21-7AFA83FBAD04}" srcOrd="1" destOrd="0" presId="urn:microsoft.com/office/officeart/2005/8/layout/hierarchy4"/>
    <dgm:cxn modelId="{E3678C14-E986-4C82-BFC2-B53B90C9682B}" type="presParOf" srcId="{85432B3E-A3E6-4F80-B72A-17E098D8D26B}" destId="{27D17023-F3F7-4F99-8B27-41A005F2F2ED}" srcOrd="3" destOrd="0" presId="urn:microsoft.com/office/officeart/2005/8/layout/hierarchy4"/>
    <dgm:cxn modelId="{F9745DD2-0314-49A2-8571-3DF75897FC8E}" type="presParOf" srcId="{85432B3E-A3E6-4F80-B72A-17E098D8D26B}" destId="{27F15ABB-6960-4C63-8E48-FCD6A3A1BCA4}" srcOrd="4" destOrd="0" presId="urn:microsoft.com/office/officeart/2005/8/layout/hierarchy4"/>
    <dgm:cxn modelId="{81F0E775-4F71-47DD-9B8D-B0960785BE0C}" type="presParOf" srcId="{27F15ABB-6960-4C63-8E48-FCD6A3A1BCA4}" destId="{C0F06FAF-535F-42EA-9908-0DC2F75C286A}" srcOrd="0" destOrd="0" presId="urn:microsoft.com/office/officeart/2005/8/layout/hierarchy4"/>
    <dgm:cxn modelId="{889EB13E-CB34-4FFF-A865-751D7F06AD21}" type="presParOf" srcId="{27F15ABB-6960-4C63-8E48-FCD6A3A1BCA4}" destId="{BC7F3468-7DA2-4AD4-B467-8B47EBEF1B0F}" srcOrd="1" destOrd="0" presId="urn:microsoft.com/office/officeart/2005/8/layout/hierarchy4"/>
    <dgm:cxn modelId="{B2EA1D80-9FA0-4620-822C-4F715B5A818E}" type="presParOf" srcId="{27F15ABB-6960-4C63-8E48-FCD6A3A1BCA4}" destId="{7AB0627C-8E6F-46F0-A56B-C5E72C97DC1C}" srcOrd="2" destOrd="0" presId="urn:microsoft.com/office/officeart/2005/8/layout/hierarchy4"/>
    <dgm:cxn modelId="{3CB55A2E-4CE7-4AE6-A45E-18F3D12356F4}" type="presParOf" srcId="{7AB0627C-8E6F-46F0-A56B-C5E72C97DC1C}" destId="{B29239EC-6CC6-4B70-BCE0-EDBB760B0076}" srcOrd="0" destOrd="0" presId="urn:microsoft.com/office/officeart/2005/8/layout/hierarchy4"/>
    <dgm:cxn modelId="{91B7AC18-D2F4-488C-8437-8CC3062051CA}" type="presParOf" srcId="{B29239EC-6CC6-4B70-BCE0-EDBB760B0076}" destId="{DAF362AD-600E-43A2-9575-DBFC103F498E}" srcOrd="0" destOrd="0" presId="urn:microsoft.com/office/officeart/2005/8/layout/hierarchy4"/>
    <dgm:cxn modelId="{968E6F19-36CE-477D-8600-BD0F3EBEE438}" type="presParOf" srcId="{B29239EC-6CC6-4B70-BCE0-EDBB760B0076}" destId="{FB91483F-9EB1-4411-9561-EBC77E090FA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D0D978-F5E0-4ED7-B63B-733E2E851044}" type="doc">
      <dgm:prSet loTypeId="urn:microsoft.com/office/officeart/2005/8/layout/default" loCatId="list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pt-PT"/>
        </a:p>
      </dgm:t>
    </dgm:pt>
    <dgm:pt modelId="{98A3E0FD-49F2-4E4B-B7FE-3C3AD8244C3D}">
      <dgm:prSet phldrT="[Text]"/>
      <dgm:spPr/>
      <dgm:t>
        <a:bodyPr/>
        <a:lstStyle/>
        <a:p>
          <a:pPr>
            <a:buNone/>
          </a:pPr>
          <a:r>
            <a:rPr lang="pt-PT" b="1" dirty="0"/>
            <a:t>Literature Review &amp; Bibliometric Mapping</a:t>
          </a:r>
          <a:endParaRPr lang="pt-PT" dirty="0"/>
        </a:p>
      </dgm:t>
    </dgm:pt>
    <dgm:pt modelId="{C37ADA6A-A400-4E48-B22F-B402B89B7810}" type="parTrans" cxnId="{37065440-2772-4102-8C72-DA7F25A93DA6}">
      <dgm:prSet/>
      <dgm:spPr/>
      <dgm:t>
        <a:bodyPr/>
        <a:lstStyle/>
        <a:p>
          <a:endParaRPr lang="pt-PT"/>
        </a:p>
      </dgm:t>
    </dgm:pt>
    <dgm:pt modelId="{902890BB-CFC4-40C1-A5F0-513EF930115B}" type="sibTrans" cxnId="{37065440-2772-4102-8C72-DA7F25A93DA6}">
      <dgm:prSet/>
      <dgm:spPr/>
      <dgm:t>
        <a:bodyPr/>
        <a:lstStyle/>
        <a:p>
          <a:endParaRPr lang="pt-PT"/>
        </a:p>
      </dgm:t>
    </dgm:pt>
    <dgm:pt modelId="{40880E55-75B0-41D2-95ED-FC8F61A50E9D}">
      <dgm:prSet phldrT="[Text]"/>
      <dgm:spPr/>
      <dgm:t>
        <a:bodyPr/>
        <a:lstStyle/>
        <a:p>
          <a:pPr>
            <a:buNone/>
          </a:pPr>
          <a:r>
            <a:rPr lang="pt-PT" b="1" dirty="0"/>
            <a:t>Market Benchmarking</a:t>
          </a:r>
          <a:endParaRPr lang="pt-PT" dirty="0"/>
        </a:p>
      </dgm:t>
    </dgm:pt>
    <dgm:pt modelId="{C5171B50-2380-4F3D-970E-802F53856085}" type="parTrans" cxnId="{09D2BC01-C5D4-493B-B457-DABB185243B0}">
      <dgm:prSet/>
      <dgm:spPr/>
      <dgm:t>
        <a:bodyPr/>
        <a:lstStyle/>
        <a:p>
          <a:endParaRPr lang="pt-PT"/>
        </a:p>
      </dgm:t>
    </dgm:pt>
    <dgm:pt modelId="{8A9B8333-FAF4-4706-ACD0-FDAD0CDFE085}" type="sibTrans" cxnId="{09D2BC01-C5D4-493B-B457-DABB185243B0}">
      <dgm:prSet/>
      <dgm:spPr/>
      <dgm:t>
        <a:bodyPr/>
        <a:lstStyle/>
        <a:p>
          <a:endParaRPr lang="pt-PT"/>
        </a:p>
      </dgm:t>
    </dgm:pt>
    <dgm:pt modelId="{2A9FF32B-D602-4B9B-9017-BF5DD845C887}">
      <dgm:prSet phldrT="[Text]"/>
      <dgm:spPr/>
      <dgm:t>
        <a:bodyPr/>
        <a:lstStyle/>
        <a:p>
          <a:pPr>
            <a:buNone/>
          </a:pPr>
          <a:r>
            <a:rPr lang="pt-PT" b="1" dirty="0"/>
            <a:t>Stakeholder Consultations</a:t>
          </a:r>
          <a:endParaRPr lang="pt-PT" dirty="0"/>
        </a:p>
      </dgm:t>
    </dgm:pt>
    <dgm:pt modelId="{8E9BE48B-22DE-4035-B87A-9C9BD51D7141}" type="parTrans" cxnId="{3F3BCA10-F961-46F3-A476-79E581405B51}">
      <dgm:prSet/>
      <dgm:spPr/>
      <dgm:t>
        <a:bodyPr/>
        <a:lstStyle/>
        <a:p>
          <a:endParaRPr lang="pt-PT"/>
        </a:p>
      </dgm:t>
    </dgm:pt>
    <dgm:pt modelId="{22BCCAE7-ABFA-45C6-BAB1-1CDD72BDB39C}" type="sibTrans" cxnId="{3F3BCA10-F961-46F3-A476-79E581405B51}">
      <dgm:prSet/>
      <dgm:spPr/>
      <dgm:t>
        <a:bodyPr/>
        <a:lstStyle/>
        <a:p>
          <a:endParaRPr lang="pt-PT"/>
        </a:p>
      </dgm:t>
    </dgm:pt>
    <dgm:pt modelId="{D4AC3045-2CAD-4F95-B922-C7529FD8E8F6}">
      <dgm:prSet phldrT="[Text]"/>
      <dgm:spPr/>
      <dgm:t>
        <a:bodyPr/>
        <a:lstStyle/>
        <a:p>
          <a:pPr>
            <a:buNone/>
          </a:pPr>
          <a:r>
            <a:rPr lang="pt-PT" b="1" dirty="0"/>
            <a:t>Value Proposition Design</a:t>
          </a:r>
          <a:endParaRPr lang="pt-PT" dirty="0"/>
        </a:p>
      </dgm:t>
    </dgm:pt>
    <dgm:pt modelId="{8D956BC5-7FE6-44FF-8FE8-8ED8517AC334}" type="parTrans" cxnId="{6D552505-1A74-49DC-840A-D1A5874E4EE1}">
      <dgm:prSet/>
      <dgm:spPr/>
      <dgm:t>
        <a:bodyPr/>
        <a:lstStyle/>
        <a:p>
          <a:endParaRPr lang="pt-PT"/>
        </a:p>
      </dgm:t>
    </dgm:pt>
    <dgm:pt modelId="{638C0B6E-65D9-4C6F-BB70-E84FEB7F9AF3}" type="sibTrans" cxnId="{6D552505-1A74-49DC-840A-D1A5874E4EE1}">
      <dgm:prSet/>
      <dgm:spPr/>
      <dgm:t>
        <a:bodyPr/>
        <a:lstStyle/>
        <a:p>
          <a:endParaRPr lang="pt-PT"/>
        </a:p>
      </dgm:t>
    </dgm:pt>
    <dgm:pt modelId="{9644BDE0-892F-4244-9E62-46DD633EE447}">
      <dgm:prSet/>
      <dgm:spPr/>
      <dgm:t>
        <a:bodyPr/>
        <a:lstStyle/>
        <a:p>
          <a:pPr>
            <a:buNone/>
          </a:pPr>
          <a:r>
            <a:rPr lang="pt-PT" dirty="0"/>
            <a:t>Scopus search refined to 61 articles; VOSviewer identified key thematic clusters</a:t>
          </a:r>
        </a:p>
      </dgm:t>
    </dgm:pt>
    <dgm:pt modelId="{CC4115C8-DF6D-4BB2-9B25-B9C405A50AFC}" type="parTrans" cxnId="{EC48D4D5-7DA7-462D-BA4E-125746F4B076}">
      <dgm:prSet/>
      <dgm:spPr/>
      <dgm:t>
        <a:bodyPr/>
        <a:lstStyle/>
        <a:p>
          <a:endParaRPr lang="pt-PT"/>
        </a:p>
      </dgm:t>
    </dgm:pt>
    <dgm:pt modelId="{B365CA7A-B2BF-4553-ABF6-7FF7FA5445DC}" type="sibTrans" cxnId="{EC48D4D5-7DA7-462D-BA4E-125746F4B076}">
      <dgm:prSet/>
      <dgm:spPr/>
      <dgm:t>
        <a:bodyPr/>
        <a:lstStyle/>
        <a:p>
          <a:endParaRPr lang="pt-PT"/>
        </a:p>
      </dgm:t>
    </dgm:pt>
    <dgm:pt modelId="{9F1E4370-F4C1-4E45-9D5C-8A737C8ECA2D}">
      <dgm:prSet/>
      <dgm:spPr/>
      <dgm:t>
        <a:bodyPr/>
        <a:lstStyle/>
        <a:p>
          <a:pPr>
            <a:buNone/>
          </a:pPr>
          <a:r>
            <a:rPr lang="pt-PT" dirty="0"/>
            <a:t>Analysis of 22 cloud access control systems across six functional dimensions</a:t>
          </a:r>
        </a:p>
      </dgm:t>
    </dgm:pt>
    <dgm:pt modelId="{2069D1E1-8029-42EF-A5AD-3F203BD2FF61}" type="parTrans" cxnId="{F44BAD6A-223B-4231-9096-7CC1CDACD532}">
      <dgm:prSet/>
      <dgm:spPr/>
      <dgm:t>
        <a:bodyPr/>
        <a:lstStyle/>
        <a:p>
          <a:endParaRPr lang="pt-PT"/>
        </a:p>
      </dgm:t>
    </dgm:pt>
    <dgm:pt modelId="{44158DF8-FF56-48D4-B947-481F2F2865BC}" type="sibTrans" cxnId="{F44BAD6A-223B-4231-9096-7CC1CDACD532}">
      <dgm:prSet/>
      <dgm:spPr/>
      <dgm:t>
        <a:bodyPr/>
        <a:lstStyle/>
        <a:p>
          <a:endParaRPr lang="pt-PT"/>
        </a:p>
      </dgm:t>
    </dgm:pt>
    <dgm:pt modelId="{D64B5156-35BF-4083-B60A-892D113393BE}">
      <dgm:prSet/>
      <dgm:spPr/>
      <dgm:t>
        <a:bodyPr/>
        <a:lstStyle/>
        <a:p>
          <a:pPr>
            <a:buNone/>
          </a:pPr>
          <a:r>
            <a:rPr lang="pt-PT" dirty="0"/>
            <a:t>Semi-structured interviews capturing operational pain points in port environments</a:t>
          </a:r>
        </a:p>
      </dgm:t>
    </dgm:pt>
    <dgm:pt modelId="{BAB444B8-C2FF-41BC-8131-34FC17362E30}" type="parTrans" cxnId="{8B7ACC49-8BC7-44E6-B17E-73186CED7F60}">
      <dgm:prSet/>
      <dgm:spPr/>
      <dgm:t>
        <a:bodyPr/>
        <a:lstStyle/>
        <a:p>
          <a:endParaRPr lang="pt-PT"/>
        </a:p>
      </dgm:t>
    </dgm:pt>
    <dgm:pt modelId="{9290DCD7-662B-49C7-8C01-F300D1FBABE8}" type="sibTrans" cxnId="{8B7ACC49-8BC7-44E6-B17E-73186CED7F60}">
      <dgm:prSet/>
      <dgm:spPr/>
      <dgm:t>
        <a:bodyPr/>
        <a:lstStyle/>
        <a:p>
          <a:endParaRPr lang="pt-PT"/>
        </a:p>
      </dgm:t>
    </dgm:pt>
    <dgm:pt modelId="{75ED9BFE-5E0A-415B-BAC2-A7AC95C7FFA8}">
      <dgm:prSet/>
      <dgm:spPr/>
      <dgm:t>
        <a:bodyPr/>
        <a:lstStyle/>
        <a:p>
          <a:pPr>
            <a:buNone/>
          </a:pPr>
          <a:r>
            <a:rPr lang="pt-PT" dirty="0"/>
            <a:t>Connecting stakeholder needs to system features and expected outcomes</a:t>
          </a:r>
        </a:p>
      </dgm:t>
    </dgm:pt>
    <dgm:pt modelId="{E835991E-7BE8-4710-ABD1-DC335000E131}" type="parTrans" cxnId="{5DFAD518-63A2-42A9-A76F-251DA115C3A5}">
      <dgm:prSet/>
      <dgm:spPr/>
      <dgm:t>
        <a:bodyPr/>
        <a:lstStyle/>
        <a:p>
          <a:endParaRPr lang="pt-PT"/>
        </a:p>
      </dgm:t>
    </dgm:pt>
    <dgm:pt modelId="{B5FAD378-AEFB-444C-A10C-3F9971D496C5}" type="sibTrans" cxnId="{5DFAD518-63A2-42A9-A76F-251DA115C3A5}">
      <dgm:prSet/>
      <dgm:spPr/>
      <dgm:t>
        <a:bodyPr/>
        <a:lstStyle/>
        <a:p>
          <a:endParaRPr lang="pt-PT"/>
        </a:p>
      </dgm:t>
    </dgm:pt>
    <dgm:pt modelId="{D8FE6431-8C96-477A-972A-C2A232CC5F6A}" type="pres">
      <dgm:prSet presAssocID="{E8D0D978-F5E0-4ED7-B63B-733E2E851044}" presName="diagram" presStyleCnt="0">
        <dgm:presLayoutVars>
          <dgm:dir/>
          <dgm:resizeHandles val="exact"/>
        </dgm:presLayoutVars>
      </dgm:prSet>
      <dgm:spPr/>
    </dgm:pt>
    <dgm:pt modelId="{717A586C-92AA-4D28-8FB9-6EDAB519AB77}" type="pres">
      <dgm:prSet presAssocID="{98A3E0FD-49F2-4E4B-B7FE-3C3AD8244C3D}" presName="node" presStyleLbl="node1" presStyleIdx="0" presStyleCnt="4">
        <dgm:presLayoutVars>
          <dgm:bulletEnabled val="1"/>
        </dgm:presLayoutVars>
      </dgm:prSet>
      <dgm:spPr/>
    </dgm:pt>
    <dgm:pt modelId="{0BF10551-A00A-4149-B703-739A74EC2233}" type="pres">
      <dgm:prSet presAssocID="{902890BB-CFC4-40C1-A5F0-513EF930115B}" presName="sibTrans" presStyleCnt="0"/>
      <dgm:spPr/>
    </dgm:pt>
    <dgm:pt modelId="{EF4EB399-626B-4A1C-A356-8F28E823D8DF}" type="pres">
      <dgm:prSet presAssocID="{40880E55-75B0-41D2-95ED-FC8F61A50E9D}" presName="node" presStyleLbl="node1" presStyleIdx="1" presStyleCnt="4">
        <dgm:presLayoutVars>
          <dgm:bulletEnabled val="1"/>
        </dgm:presLayoutVars>
      </dgm:prSet>
      <dgm:spPr/>
    </dgm:pt>
    <dgm:pt modelId="{B7B0B594-C7D9-41C5-A27A-39336C86D353}" type="pres">
      <dgm:prSet presAssocID="{8A9B8333-FAF4-4706-ACD0-FDAD0CDFE085}" presName="sibTrans" presStyleCnt="0"/>
      <dgm:spPr/>
    </dgm:pt>
    <dgm:pt modelId="{09EF1E76-29D5-406E-864D-B74F3B36F1FA}" type="pres">
      <dgm:prSet presAssocID="{2A9FF32B-D602-4B9B-9017-BF5DD845C887}" presName="node" presStyleLbl="node1" presStyleIdx="2" presStyleCnt="4">
        <dgm:presLayoutVars>
          <dgm:bulletEnabled val="1"/>
        </dgm:presLayoutVars>
      </dgm:prSet>
      <dgm:spPr/>
    </dgm:pt>
    <dgm:pt modelId="{BDC5502B-BD84-48B2-93F8-032D7675A0BB}" type="pres">
      <dgm:prSet presAssocID="{22BCCAE7-ABFA-45C6-BAB1-1CDD72BDB39C}" presName="sibTrans" presStyleCnt="0"/>
      <dgm:spPr/>
    </dgm:pt>
    <dgm:pt modelId="{E67292E0-B109-432B-857E-87BBD032FAF6}" type="pres">
      <dgm:prSet presAssocID="{D4AC3045-2CAD-4F95-B922-C7529FD8E8F6}" presName="node" presStyleLbl="node1" presStyleIdx="3" presStyleCnt="4">
        <dgm:presLayoutVars>
          <dgm:bulletEnabled val="1"/>
        </dgm:presLayoutVars>
      </dgm:prSet>
      <dgm:spPr/>
    </dgm:pt>
  </dgm:ptLst>
  <dgm:cxnLst>
    <dgm:cxn modelId="{09D2BC01-C5D4-493B-B457-DABB185243B0}" srcId="{E8D0D978-F5E0-4ED7-B63B-733E2E851044}" destId="{40880E55-75B0-41D2-95ED-FC8F61A50E9D}" srcOrd="1" destOrd="0" parTransId="{C5171B50-2380-4F3D-970E-802F53856085}" sibTransId="{8A9B8333-FAF4-4706-ACD0-FDAD0CDFE085}"/>
    <dgm:cxn modelId="{6D552505-1A74-49DC-840A-D1A5874E4EE1}" srcId="{E8D0D978-F5E0-4ED7-B63B-733E2E851044}" destId="{D4AC3045-2CAD-4F95-B922-C7529FD8E8F6}" srcOrd="3" destOrd="0" parTransId="{8D956BC5-7FE6-44FF-8FE8-8ED8517AC334}" sibTransId="{638C0B6E-65D9-4C6F-BB70-E84FEB7F9AF3}"/>
    <dgm:cxn modelId="{9E343F07-16C9-42B6-BD0E-0815B0602C0A}" type="presOf" srcId="{2A9FF32B-D602-4B9B-9017-BF5DD845C887}" destId="{09EF1E76-29D5-406E-864D-B74F3B36F1FA}" srcOrd="0" destOrd="0" presId="urn:microsoft.com/office/officeart/2005/8/layout/default"/>
    <dgm:cxn modelId="{3F3BCA10-F961-46F3-A476-79E581405B51}" srcId="{E8D0D978-F5E0-4ED7-B63B-733E2E851044}" destId="{2A9FF32B-D602-4B9B-9017-BF5DD845C887}" srcOrd="2" destOrd="0" parTransId="{8E9BE48B-22DE-4035-B87A-9C9BD51D7141}" sibTransId="{22BCCAE7-ABFA-45C6-BAB1-1CDD72BDB39C}"/>
    <dgm:cxn modelId="{49175217-8256-4056-A20C-BB0412AE6112}" type="presOf" srcId="{98A3E0FD-49F2-4E4B-B7FE-3C3AD8244C3D}" destId="{717A586C-92AA-4D28-8FB9-6EDAB519AB77}" srcOrd="0" destOrd="0" presId="urn:microsoft.com/office/officeart/2005/8/layout/default"/>
    <dgm:cxn modelId="{5DFAD518-63A2-42A9-A76F-251DA115C3A5}" srcId="{D4AC3045-2CAD-4F95-B922-C7529FD8E8F6}" destId="{75ED9BFE-5E0A-415B-BAC2-A7AC95C7FFA8}" srcOrd="0" destOrd="0" parTransId="{E835991E-7BE8-4710-ABD1-DC335000E131}" sibTransId="{B5FAD378-AEFB-444C-A10C-3F9971D496C5}"/>
    <dgm:cxn modelId="{53BCE222-87E7-473D-9701-2C7AED209188}" type="presOf" srcId="{75ED9BFE-5E0A-415B-BAC2-A7AC95C7FFA8}" destId="{E67292E0-B109-432B-857E-87BBD032FAF6}" srcOrd="0" destOrd="1" presId="urn:microsoft.com/office/officeart/2005/8/layout/default"/>
    <dgm:cxn modelId="{37065440-2772-4102-8C72-DA7F25A93DA6}" srcId="{E8D0D978-F5E0-4ED7-B63B-733E2E851044}" destId="{98A3E0FD-49F2-4E4B-B7FE-3C3AD8244C3D}" srcOrd="0" destOrd="0" parTransId="{C37ADA6A-A400-4E48-B22F-B402B89B7810}" sibTransId="{902890BB-CFC4-40C1-A5F0-513EF930115B}"/>
    <dgm:cxn modelId="{8B7ACC49-8BC7-44E6-B17E-73186CED7F60}" srcId="{2A9FF32B-D602-4B9B-9017-BF5DD845C887}" destId="{D64B5156-35BF-4083-B60A-892D113393BE}" srcOrd="0" destOrd="0" parTransId="{BAB444B8-C2FF-41BC-8131-34FC17362E30}" sibTransId="{9290DCD7-662B-49C7-8C01-F300D1FBABE8}"/>
    <dgm:cxn modelId="{F44BAD6A-223B-4231-9096-7CC1CDACD532}" srcId="{40880E55-75B0-41D2-95ED-FC8F61A50E9D}" destId="{9F1E4370-F4C1-4E45-9D5C-8A737C8ECA2D}" srcOrd="0" destOrd="0" parTransId="{2069D1E1-8029-42EF-A5AD-3F203BD2FF61}" sibTransId="{44158DF8-FF56-48D4-B947-481F2F2865BC}"/>
    <dgm:cxn modelId="{5914417B-FEAF-4273-ACCD-D55E7B775CD8}" type="presOf" srcId="{40880E55-75B0-41D2-95ED-FC8F61A50E9D}" destId="{EF4EB399-626B-4A1C-A356-8F28E823D8DF}" srcOrd="0" destOrd="0" presId="urn:microsoft.com/office/officeart/2005/8/layout/default"/>
    <dgm:cxn modelId="{CCF913C1-C1F4-4FD3-B8D7-9EFAFC87C934}" type="presOf" srcId="{9F1E4370-F4C1-4E45-9D5C-8A737C8ECA2D}" destId="{EF4EB399-626B-4A1C-A356-8F28E823D8DF}" srcOrd="0" destOrd="1" presId="urn:microsoft.com/office/officeart/2005/8/layout/default"/>
    <dgm:cxn modelId="{EC48D4D5-7DA7-462D-BA4E-125746F4B076}" srcId="{98A3E0FD-49F2-4E4B-B7FE-3C3AD8244C3D}" destId="{9644BDE0-892F-4244-9E62-46DD633EE447}" srcOrd="0" destOrd="0" parTransId="{CC4115C8-DF6D-4BB2-9B25-B9C405A50AFC}" sibTransId="{B365CA7A-B2BF-4553-ABF6-7FF7FA5445DC}"/>
    <dgm:cxn modelId="{355506E0-DCA6-4CE2-A4EC-4395596CE418}" type="presOf" srcId="{E8D0D978-F5E0-4ED7-B63B-733E2E851044}" destId="{D8FE6431-8C96-477A-972A-C2A232CC5F6A}" srcOrd="0" destOrd="0" presId="urn:microsoft.com/office/officeart/2005/8/layout/default"/>
    <dgm:cxn modelId="{C290B6E6-8AFC-479A-AD5E-94F1B78E4F09}" type="presOf" srcId="{D64B5156-35BF-4083-B60A-892D113393BE}" destId="{09EF1E76-29D5-406E-864D-B74F3B36F1FA}" srcOrd="0" destOrd="1" presId="urn:microsoft.com/office/officeart/2005/8/layout/default"/>
    <dgm:cxn modelId="{9A8403E8-349A-4C13-B84B-AAFE67280546}" type="presOf" srcId="{9644BDE0-892F-4244-9E62-46DD633EE447}" destId="{717A586C-92AA-4D28-8FB9-6EDAB519AB77}" srcOrd="0" destOrd="1" presId="urn:microsoft.com/office/officeart/2005/8/layout/default"/>
    <dgm:cxn modelId="{27D103EC-D17C-4080-917D-369711A38E51}" type="presOf" srcId="{D4AC3045-2CAD-4F95-B922-C7529FD8E8F6}" destId="{E67292E0-B109-432B-857E-87BBD032FAF6}" srcOrd="0" destOrd="0" presId="urn:microsoft.com/office/officeart/2005/8/layout/default"/>
    <dgm:cxn modelId="{92AE7506-0B41-4E0E-816D-ED95CB5A68BD}" type="presParOf" srcId="{D8FE6431-8C96-477A-972A-C2A232CC5F6A}" destId="{717A586C-92AA-4D28-8FB9-6EDAB519AB77}" srcOrd="0" destOrd="0" presId="urn:microsoft.com/office/officeart/2005/8/layout/default"/>
    <dgm:cxn modelId="{26A97391-743A-4106-8459-390C8C8CE4EC}" type="presParOf" srcId="{D8FE6431-8C96-477A-972A-C2A232CC5F6A}" destId="{0BF10551-A00A-4149-B703-739A74EC2233}" srcOrd="1" destOrd="0" presId="urn:microsoft.com/office/officeart/2005/8/layout/default"/>
    <dgm:cxn modelId="{8F6AE98C-7559-4212-B48B-DEDEF83C06A3}" type="presParOf" srcId="{D8FE6431-8C96-477A-972A-C2A232CC5F6A}" destId="{EF4EB399-626B-4A1C-A356-8F28E823D8DF}" srcOrd="2" destOrd="0" presId="urn:microsoft.com/office/officeart/2005/8/layout/default"/>
    <dgm:cxn modelId="{86F845C6-6DC4-42A0-BC86-9286BA8B65E6}" type="presParOf" srcId="{D8FE6431-8C96-477A-972A-C2A232CC5F6A}" destId="{B7B0B594-C7D9-41C5-A27A-39336C86D353}" srcOrd="3" destOrd="0" presId="urn:microsoft.com/office/officeart/2005/8/layout/default"/>
    <dgm:cxn modelId="{63D6231C-E657-4AF4-AE1E-791F983C4306}" type="presParOf" srcId="{D8FE6431-8C96-477A-972A-C2A232CC5F6A}" destId="{09EF1E76-29D5-406E-864D-B74F3B36F1FA}" srcOrd="4" destOrd="0" presId="urn:microsoft.com/office/officeart/2005/8/layout/default"/>
    <dgm:cxn modelId="{B02C221F-B0F9-4D31-A736-143400C10681}" type="presParOf" srcId="{D8FE6431-8C96-477A-972A-C2A232CC5F6A}" destId="{BDC5502B-BD84-48B2-93F8-032D7675A0BB}" srcOrd="5" destOrd="0" presId="urn:microsoft.com/office/officeart/2005/8/layout/default"/>
    <dgm:cxn modelId="{A72B6E87-A272-4B93-85E9-FA5776714A66}" type="presParOf" srcId="{D8FE6431-8C96-477A-972A-C2A232CC5F6A}" destId="{E67292E0-B109-432B-857E-87BBD032FAF6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F62DA94-2B9E-4F50-9A6D-43D8AE82E728}" type="doc">
      <dgm:prSet loTypeId="urn:microsoft.com/office/officeart/2005/8/layout/chevron1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6E0857DA-4926-42C6-8ACF-38FCA4058EDF}">
      <dgm:prSet phldrT="[Text]" custT="1"/>
      <dgm:spPr/>
      <dgm:t>
        <a:bodyPr/>
        <a:lstStyle/>
        <a:p>
          <a:pPr>
            <a:buNone/>
          </a:pPr>
          <a:r>
            <a:rPr lang="pt-PT" sz="2000" b="1" dirty="0"/>
            <a:t>Biometric Reliability</a:t>
          </a:r>
          <a:endParaRPr lang="pt-PT" sz="2000" dirty="0"/>
        </a:p>
      </dgm:t>
    </dgm:pt>
    <dgm:pt modelId="{5AFEC86E-36C4-4570-B4D4-B8F33D465CE3}" type="parTrans" cxnId="{1EBB83B6-415F-483E-9AFA-F6EAAB5F35C3}">
      <dgm:prSet/>
      <dgm:spPr/>
      <dgm:t>
        <a:bodyPr/>
        <a:lstStyle/>
        <a:p>
          <a:endParaRPr lang="pt-PT" sz="2400"/>
        </a:p>
      </dgm:t>
    </dgm:pt>
    <dgm:pt modelId="{99761147-3A55-40B6-AD60-B685F3DBF42A}" type="sibTrans" cxnId="{1EBB83B6-415F-483E-9AFA-F6EAAB5F35C3}">
      <dgm:prSet/>
      <dgm:spPr/>
      <dgm:t>
        <a:bodyPr/>
        <a:lstStyle/>
        <a:p>
          <a:endParaRPr lang="pt-PT" sz="2400"/>
        </a:p>
      </dgm:t>
    </dgm:pt>
    <dgm:pt modelId="{D1EFDE3E-D775-440F-A021-025EC169137F}">
      <dgm:prSet phldrT="[Text]" custT="1"/>
      <dgm:spPr/>
      <dgm:t>
        <a:bodyPr/>
        <a:lstStyle/>
        <a:p>
          <a:pPr>
            <a:buNone/>
          </a:pPr>
          <a:r>
            <a:rPr lang="pt-PT" sz="2000" b="1" dirty="0"/>
            <a:t>Entry Delays</a:t>
          </a:r>
          <a:endParaRPr lang="pt-PT" sz="2000" dirty="0"/>
        </a:p>
      </dgm:t>
    </dgm:pt>
    <dgm:pt modelId="{28888936-B34E-408A-AC89-D0A876040735}" type="parTrans" cxnId="{3A9CE4F2-1D00-4D26-A77E-6C7888F05B2D}">
      <dgm:prSet/>
      <dgm:spPr/>
      <dgm:t>
        <a:bodyPr/>
        <a:lstStyle/>
        <a:p>
          <a:endParaRPr lang="pt-PT" sz="2400"/>
        </a:p>
      </dgm:t>
    </dgm:pt>
    <dgm:pt modelId="{4C9D113B-726B-45C1-AB91-9573F6F11A9E}" type="sibTrans" cxnId="{3A9CE4F2-1D00-4D26-A77E-6C7888F05B2D}">
      <dgm:prSet/>
      <dgm:spPr/>
      <dgm:t>
        <a:bodyPr/>
        <a:lstStyle/>
        <a:p>
          <a:endParaRPr lang="pt-PT" sz="2400"/>
        </a:p>
      </dgm:t>
    </dgm:pt>
    <dgm:pt modelId="{F7B27EC3-D0FC-4AE2-B0EB-7DE07DA7058F}">
      <dgm:prSet custT="1"/>
      <dgm:spPr/>
      <dgm:t>
        <a:bodyPr/>
        <a:lstStyle/>
        <a:p>
          <a:pPr>
            <a:buNone/>
          </a:pPr>
          <a:r>
            <a:rPr lang="pt-PT" sz="2000" dirty="0"/>
            <a:t>Multi-modal authentication and non-biometric alternatives require</a:t>
          </a:r>
        </a:p>
      </dgm:t>
    </dgm:pt>
    <dgm:pt modelId="{A9568FBC-5884-4EB8-B933-EE0AF4400D91}" type="parTrans" cxnId="{A9CA7D6C-6666-4C8C-92E6-ABD071B60A73}">
      <dgm:prSet/>
      <dgm:spPr/>
      <dgm:t>
        <a:bodyPr/>
        <a:lstStyle/>
        <a:p>
          <a:endParaRPr lang="pt-PT" sz="2400"/>
        </a:p>
      </dgm:t>
    </dgm:pt>
    <dgm:pt modelId="{0BE2BC4B-F855-4D90-8E23-0953E93AFE80}" type="sibTrans" cxnId="{A9CA7D6C-6666-4C8C-92E6-ABD071B60A73}">
      <dgm:prSet/>
      <dgm:spPr/>
      <dgm:t>
        <a:bodyPr/>
        <a:lstStyle/>
        <a:p>
          <a:endParaRPr lang="pt-PT" sz="2400"/>
        </a:p>
      </dgm:t>
    </dgm:pt>
    <dgm:pt modelId="{FF57F863-2855-4104-AAE9-9C712D73DF5F}">
      <dgm:prSet phldrT="[Text]" custT="1"/>
      <dgm:spPr/>
      <dgm:t>
        <a:bodyPr/>
        <a:lstStyle/>
        <a:p>
          <a:pPr>
            <a:buNone/>
          </a:pPr>
          <a:r>
            <a:rPr lang="pt-PT" sz="2000" dirty="0"/>
            <a:t>Automated scheduling and self-service registration reduce congestion</a:t>
          </a:r>
        </a:p>
      </dgm:t>
    </dgm:pt>
    <dgm:pt modelId="{E8CBA5AE-4C60-4BAE-BCC8-872AD49B6218}" type="parTrans" cxnId="{E510A64B-0D1C-4288-B23F-CF18E3AE687B}">
      <dgm:prSet/>
      <dgm:spPr/>
      <dgm:t>
        <a:bodyPr/>
        <a:lstStyle/>
        <a:p>
          <a:endParaRPr lang="pt-PT" sz="2400"/>
        </a:p>
      </dgm:t>
    </dgm:pt>
    <dgm:pt modelId="{B63096B3-D2C2-4D0C-B539-3E30DA22CE75}" type="sibTrans" cxnId="{E510A64B-0D1C-4288-B23F-CF18E3AE687B}">
      <dgm:prSet/>
      <dgm:spPr/>
      <dgm:t>
        <a:bodyPr/>
        <a:lstStyle/>
        <a:p>
          <a:endParaRPr lang="pt-PT" sz="2400"/>
        </a:p>
      </dgm:t>
    </dgm:pt>
    <dgm:pt modelId="{F095747F-F6E2-4751-887F-FFDD88E917D1}">
      <dgm:prSet phldrT="[Text]" custT="1"/>
      <dgm:spPr/>
      <dgm:t>
        <a:bodyPr/>
        <a:lstStyle/>
        <a:p>
          <a:pPr>
            <a:buNone/>
          </a:pPr>
          <a:r>
            <a:rPr lang="pt-PT" sz="2000" b="1"/>
            <a:t>High Staff Turnover</a:t>
          </a:r>
          <a:endParaRPr lang="pt-PT" sz="2000" dirty="0"/>
        </a:p>
      </dgm:t>
    </dgm:pt>
    <dgm:pt modelId="{03F754DB-60F9-4CB1-913D-8C47B0DD0A40}" type="parTrans" cxnId="{F2AE5586-5A7D-478B-B044-87D13FAC7EE7}">
      <dgm:prSet/>
      <dgm:spPr/>
      <dgm:t>
        <a:bodyPr/>
        <a:lstStyle/>
        <a:p>
          <a:endParaRPr lang="pt-PT" sz="2400"/>
        </a:p>
      </dgm:t>
    </dgm:pt>
    <dgm:pt modelId="{5C8F623E-652E-47AF-A34B-96D16915300E}" type="sibTrans" cxnId="{F2AE5586-5A7D-478B-B044-87D13FAC7EE7}">
      <dgm:prSet/>
      <dgm:spPr/>
      <dgm:t>
        <a:bodyPr/>
        <a:lstStyle/>
        <a:p>
          <a:endParaRPr lang="pt-PT" sz="2400"/>
        </a:p>
      </dgm:t>
    </dgm:pt>
    <dgm:pt modelId="{C4B1936D-D365-4514-AC08-B37DAB8DFC4A}">
      <dgm:prSet phldrT="[Text]" custT="1"/>
      <dgm:spPr/>
      <dgm:t>
        <a:bodyPr/>
        <a:lstStyle/>
        <a:p>
          <a:pPr>
            <a:buNone/>
          </a:pPr>
          <a:r>
            <a:rPr lang="pt-PT" sz="2000" dirty="0"/>
            <a:t>Automated lifecycle management and rapid credential revocation</a:t>
          </a:r>
        </a:p>
      </dgm:t>
    </dgm:pt>
    <dgm:pt modelId="{A4CA6B65-8222-420B-BA9A-440A58ADA3D1}" type="parTrans" cxnId="{168F72E6-CCC9-4CEC-9252-A6A05631C5A1}">
      <dgm:prSet/>
      <dgm:spPr/>
      <dgm:t>
        <a:bodyPr/>
        <a:lstStyle/>
        <a:p>
          <a:endParaRPr lang="pt-PT" sz="2400"/>
        </a:p>
      </dgm:t>
    </dgm:pt>
    <dgm:pt modelId="{F9989FEF-DF5C-44BA-8BE4-C2AB60A30C38}" type="sibTrans" cxnId="{168F72E6-CCC9-4CEC-9252-A6A05631C5A1}">
      <dgm:prSet/>
      <dgm:spPr/>
      <dgm:t>
        <a:bodyPr/>
        <a:lstStyle/>
        <a:p>
          <a:endParaRPr lang="pt-PT" sz="2400"/>
        </a:p>
      </dgm:t>
    </dgm:pt>
    <dgm:pt modelId="{54A0EAA3-B236-4116-ADDE-A9516F12F839}">
      <dgm:prSet phldrT="[Text]" custT="1"/>
      <dgm:spPr/>
      <dgm:t>
        <a:bodyPr/>
        <a:lstStyle/>
        <a:p>
          <a:pPr>
            <a:buNone/>
          </a:pPr>
          <a:r>
            <a:rPr lang="pt-PT" sz="2000" b="1"/>
            <a:t>Limited Interoperability</a:t>
          </a:r>
          <a:endParaRPr lang="pt-PT" sz="2000" dirty="0"/>
        </a:p>
      </dgm:t>
    </dgm:pt>
    <dgm:pt modelId="{C86BB03D-CDA2-4224-B92D-030BFFFCF2AA}" type="parTrans" cxnId="{F52D6DA1-8600-4DE1-B103-857D27CCB5B3}">
      <dgm:prSet/>
      <dgm:spPr/>
      <dgm:t>
        <a:bodyPr/>
        <a:lstStyle/>
        <a:p>
          <a:endParaRPr lang="pt-PT" sz="2400"/>
        </a:p>
      </dgm:t>
    </dgm:pt>
    <dgm:pt modelId="{44AF354B-2079-4A06-8D92-5467CE6E27FD}" type="sibTrans" cxnId="{F52D6DA1-8600-4DE1-B103-857D27CCB5B3}">
      <dgm:prSet/>
      <dgm:spPr/>
      <dgm:t>
        <a:bodyPr/>
        <a:lstStyle/>
        <a:p>
          <a:endParaRPr lang="pt-PT" sz="2400"/>
        </a:p>
      </dgm:t>
    </dgm:pt>
    <dgm:pt modelId="{DE35E9D4-8319-4CF0-8F67-98377E7A76F7}">
      <dgm:prSet phldrT="[Text]" custT="1"/>
      <dgm:spPr/>
      <dgm:t>
        <a:bodyPr/>
        <a:lstStyle/>
        <a:p>
          <a:pPr>
            <a:buNone/>
          </a:pPr>
          <a:r>
            <a:rPr lang="pt-PT" sz="2000"/>
            <a:t>API integration with existing port systems improves scalability</a:t>
          </a:r>
          <a:endParaRPr lang="pt-PT" sz="2000" dirty="0"/>
        </a:p>
      </dgm:t>
    </dgm:pt>
    <dgm:pt modelId="{5B36A2FA-9FF3-43A4-84D8-8F62A11DA551}" type="parTrans" cxnId="{E9C81FCD-E130-4E9C-8C50-4E1C867900D3}">
      <dgm:prSet/>
      <dgm:spPr/>
      <dgm:t>
        <a:bodyPr/>
        <a:lstStyle/>
        <a:p>
          <a:endParaRPr lang="pt-PT" sz="2400"/>
        </a:p>
      </dgm:t>
    </dgm:pt>
    <dgm:pt modelId="{729064E2-D0B5-45F5-BB84-41DC41B03DBD}" type="sibTrans" cxnId="{E9C81FCD-E130-4E9C-8C50-4E1C867900D3}">
      <dgm:prSet/>
      <dgm:spPr/>
      <dgm:t>
        <a:bodyPr/>
        <a:lstStyle/>
        <a:p>
          <a:endParaRPr lang="pt-PT" sz="2400"/>
        </a:p>
      </dgm:t>
    </dgm:pt>
    <dgm:pt modelId="{B9748654-5C28-4E66-89A5-E2B5BCC9DAAD}" type="pres">
      <dgm:prSet presAssocID="{9F62DA94-2B9E-4F50-9A6D-43D8AE82E728}" presName="Name0" presStyleCnt="0">
        <dgm:presLayoutVars>
          <dgm:dir/>
          <dgm:animLvl val="lvl"/>
          <dgm:resizeHandles val="exact"/>
        </dgm:presLayoutVars>
      </dgm:prSet>
      <dgm:spPr/>
    </dgm:pt>
    <dgm:pt modelId="{7E887A0D-4BDE-46B5-9A8E-BBD268948723}" type="pres">
      <dgm:prSet presAssocID="{6E0857DA-4926-42C6-8ACF-38FCA4058EDF}" presName="composite" presStyleCnt="0"/>
      <dgm:spPr/>
    </dgm:pt>
    <dgm:pt modelId="{1DAF63C3-F457-4418-980E-1394D76CE534}" type="pres">
      <dgm:prSet presAssocID="{6E0857DA-4926-42C6-8ACF-38FCA4058EDF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748E685-33C3-473F-AD2A-0A4475953FB2}" type="pres">
      <dgm:prSet presAssocID="{6E0857DA-4926-42C6-8ACF-38FCA4058EDF}" presName="desTx" presStyleLbl="revTx" presStyleIdx="0" presStyleCnt="4">
        <dgm:presLayoutVars>
          <dgm:bulletEnabled val="1"/>
        </dgm:presLayoutVars>
      </dgm:prSet>
      <dgm:spPr/>
    </dgm:pt>
    <dgm:pt modelId="{6A349726-0B35-438C-8141-E41FF440ED63}" type="pres">
      <dgm:prSet presAssocID="{99761147-3A55-40B6-AD60-B685F3DBF42A}" presName="space" presStyleCnt="0"/>
      <dgm:spPr/>
    </dgm:pt>
    <dgm:pt modelId="{22937DFC-C3BE-4E1B-98F7-0D1E6E09A8D5}" type="pres">
      <dgm:prSet presAssocID="{D1EFDE3E-D775-440F-A021-025EC169137F}" presName="composite" presStyleCnt="0"/>
      <dgm:spPr/>
    </dgm:pt>
    <dgm:pt modelId="{A9DFBCF6-D285-4AF1-B5FF-8E4B7E576D22}" type="pres">
      <dgm:prSet presAssocID="{D1EFDE3E-D775-440F-A021-025EC169137F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DBA510B-8A02-4255-9968-F5A2C5156F40}" type="pres">
      <dgm:prSet presAssocID="{D1EFDE3E-D775-440F-A021-025EC169137F}" presName="desTx" presStyleLbl="revTx" presStyleIdx="1" presStyleCnt="4">
        <dgm:presLayoutVars>
          <dgm:bulletEnabled val="1"/>
        </dgm:presLayoutVars>
      </dgm:prSet>
      <dgm:spPr/>
    </dgm:pt>
    <dgm:pt modelId="{47100FDC-3B9B-4FC5-8AE4-1B921513B1DC}" type="pres">
      <dgm:prSet presAssocID="{4C9D113B-726B-45C1-AB91-9573F6F11A9E}" presName="space" presStyleCnt="0"/>
      <dgm:spPr/>
    </dgm:pt>
    <dgm:pt modelId="{D2EB1635-AABC-4F30-A0AD-956A5195C415}" type="pres">
      <dgm:prSet presAssocID="{F095747F-F6E2-4751-887F-FFDD88E917D1}" presName="composite" presStyleCnt="0"/>
      <dgm:spPr/>
    </dgm:pt>
    <dgm:pt modelId="{30EA0FF4-0B3B-4F4E-9843-D57B2816BB1D}" type="pres">
      <dgm:prSet presAssocID="{F095747F-F6E2-4751-887F-FFDD88E917D1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991DA7D-E4E9-4FBB-AC5F-A6F19F853F89}" type="pres">
      <dgm:prSet presAssocID="{F095747F-F6E2-4751-887F-FFDD88E917D1}" presName="desTx" presStyleLbl="revTx" presStyleIdx="2" presStyleCnt="4">
        <dgm:presLayoutVars>
          <dgm:bulletEnabled val="1"/>
        </dgm:presLayoutVars>
      </dgm:prSet>
      <dgm:spPr/>
    </dgm:pt>
    <dgm:pt modelId="{65DF29FC-B025-47C0-860E-D9A9AF69E065}" type="pres">
      <dgm:prSet presAssocID="{5C8F623E-652E-47AF-A34B-96D16915300E}" presName="space" presStyleCnt="0"/>
      <dgm:spPr/>
    </dgm:pt>
    <dgm:pt modelId="{CC4B4B75-B01C-4100-8CC7-C0CA8BE7FBF2}" type="pres">
      <dgm:prSet presAssocID="{54A0EAA3-B236-4116-ADDE-A9516F12F839}" presName="composite" presStyleCnt="0"/>
      <dgm:spPr/>
    </dgm:pt>
    <dgm:pt modelId="{311D78C2-50A3-4597-9289-F5CCEA5F7BE8}" type="pres">
      <dgm:prSet presAssocID="{54A0EAA3-B236-4116-ADDE-A9516F12F839}" presName="parTx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302924B8-9C21-4F05-904E-515DA2BB86AB}" type="pres">
      <dgm:prSet presAssocID="{54A0EAA3-B236-4116-ADDE-A9516F12F839}" presName="desTx" presStyleLbl="revTx" presStyleIdx="3" presStyleCnt="4">
        <dgm:presLayoutVars>
          <dgm:bulletEnabled val="1"/>
        </dgm:presLayoutVars>
      </dgm:prSet>
      <dgm:spPr/>
    </dgm:pt>
  </dgm:ptLst>
  <dgm:cxnLst>
    <dgm:cxn modelId="{E510A64B-0D1C-4288-B23F-CF18E3AE687B}" srcId="{D1EFDE3E-D775-440F-A021-025EC169137F}" destId="{FF57F863-2855-4104-AAE9-9C712D73DF5F}" srcOrd="0" destOrd="0" parTransId="{E8CBA5AE-4C60-4BAE-BCC8-872AD49B6218}" sibTransId="{B63096B3-D2C2-4D0C-B539-3E30DA22CE75}"/>
    <dgm:cxn modelId="{A9CA7D6C-6666-4C8C-92E6-ABD071B60A73}" srcId="{6E0857DA-4926-42C6-8ACF-38FCA4058EDF}" destId="{F7B27EC3-D0FC-4AE2-B0EB-7DE07DA7058F}" srcOrd="0" destOrd="0" parTransId="{A9568FBC-5884-4EB8-B933-EE0AF4400D91}" sibTransId="{0BE2BC4B-F855-4D90-8E23-0953E93AFE80}"/>
    <dgm:cxn modelId="{F2AE5586-5A7D-478B-B044-87D13FAC7EE7}" srcId="{9F62DA94-2B9E-4F50-9A6D-43D8AE82E728}" destId="{F095747F-F6E2-4751-887F-FFDD88E917D1}" srcOrd="2" destOrd="0" parTransId="{03F754DB-60F9-4CB1-913D-8C47B0DD0A40}" sibTransId="{5C8F623E-652E-47AF-A34B-96D16915300E}"/>
    <dgm:cxn modelId="{9FD4E09A-C52C-427E-9457-796C7D89E4C2}" type="presOf" srcId="{C4B1936D-D365-4514-AC08-B37DAB8DFC4A}" destId="{3991DA7D-E4E9-4FBB-AC5F-A6F19F853F89}" srcOrd="0" destOrd="0" presId="urn:microsoft.com/office/officeart/2005/8/layout/chevron1"/>
    <dgm:cxn modelId="{F52D6DA1-8600-4DE1-B103-857D27CCB5B3}" srcId="{9F62DA94-2B9E-4F50-9A6D-43D8AE82E728}" destId="{54A0EAA3-B236-4116-ADDE-A9516F12F839}" srcOrd="3" destOrd="0" parTransId="{C86BB03D-CDA2-4224-B92D-030BFFFCF2AA}" sibTransId="{44AF354B-2079-4A06-8D92-5467CE6E27FD}"/>
    <dgm:cxn modelId="{F253A6B2-8849-41ED-B78D-6ECC47BD0D8B}" type="presOf" srcId="{DE35E9D4-8319-4CF0-8F67-98377E7A76F7}" destId="{302924B8-9C21-4F05-904E-515DA2BB86AB}" srcOrd="0" destOrd="0" presId="urn:microsoft.com/office/officeart/2005/8/layout/chevron1"/>
    <dgm:cxn modelId="{1EBB83B6-415F-483E-9AFA-F6EAAB5F35C3}" srcId="{9F62DA94-2B9E-4F50-9A6D-43D8AE82E728}" destId="{6E0857DA-4926-42C6-8ACF-38FCA4058EDF}" srcOrd="0" destOrd="0" parTransId="{5AFEC86E-36C4-4570-B4D4-B8F33D465CE3}" sibTransId="{99761147-3A55-40B6-AD60-B685F3DBF42A}"/>
    <dgm:cxn modelId="{B84C45C8-9B4B-45CD-8EE0-563E2F1652D2}" type="presOf" srcId="{D1EFDE3E-D775-440F-A021-025EC169137F}" destId="{A9DFBCF6-D285-4AF1-B5FF-8E4B7E576D22}" srcOrd="0" destOrd="0" presId="urn:microsoft.com/office/officeart/2005/8/layout/chevron1"/>
    <dgm:cxn modelId="{726819CD-6073-4676-940B-8070CFB31F41}" type="presOf" srcId="{9F62DA94-2B9E-4F50-9A6D-43D8AE82E728}" destId="{B9748654-5C28-4E66-89A5-E2B5BCC9DAAD}" srcOrd="0" destOrd="0" presId="urn:microsoft.com/office/officeart/2005/8/layout/chevron1"/>
    <dgm:cxn modelId="{E9C81FCD-E130-4E9C-8C50-4E1C867900D3}" srcId="{54A0EAA3-B236-4116-ADDE-A9516F12F839}" destId="{DE35E9D4-8319-4CF0-8F67-98377E7A76F7}" srcOrd="0" destOrd="0" parTransId="{5B36A2FA-9FF3-43A4-84D8-8F62A11DA551}" sibTransId="{729064E2-D0B5-45F5-BB84-41DC41B03DBD}"/>
    <dgm:cxn modelId="{046D5CDD-2016-4862-A40E-E8DC2C9A8B1B}" type="presOf" srcId="{F7B27EC3-D0FC-4AE2-B0EB-7DE07DA7058F}" destId="{5748E685-33C3-473F-AD2A-0A4475953FB2}" srcOrd="0" destOrd="0" presId="urn:microsoft.com/office/officeart/2005/8/layout/chevron1"/>
    <dgm:cxn modelId="{410516E5-5F1E-49A4-A0DF-C30CAF87F82B}" type="presOf" srcId="{FF57F863-2855-4104-AAE9-9C712D73DF5F}" destId="{0DBA510B-8A02-4255-9968-F5A2C5156F40}" srcOrd="0" destOrd="0" presId="urn:microsoft.com/office/officeart/2005/8/layout/chevron1"/>
    <dgm:cxn modelId="{168F72E6-CCC9-4CEC-9252-A6A05631C5A1}" srcId="{F095747F-F6E2-4751-887F-FFDD88E917D1}" destId="{C4B1936D-D365-4514-AC08-B37DAB8DFC4A}" srcOrd="0" destOrd="0" parTransId="{A4CA6B65-8222-420B-BA9A-440A58ADA3D1}" sibTransId="{F9989FEF-DF5C-44BA-8BE4-C2AB60A30C38}"/>
    <dgm:cxn modelId="{D5C32FE8-215D-4049-B811-64DFE0507B95}" type="presOf" srcId="{54A0EAA3-B236-4116-ADDE-A9516F12F839}" destId="{311D78C2-50A3-4597-9289-F5CCEA5F7BE8}" srcOrd="0" destOrd="0" presId="urn:microsoft.com/office/officeart/2005/8/layout/chevron1"/>
    <dgm:cxn modelId="{3A9CE4F2-1D00-4D26-A77E-6C7888F05B2D}" srcId="{9F62DA94-2B9E-4F50-9A6D-43D8AE82E728}" destId="{D1EFDE3E-D775-440F-A021-025EC169137F}" srcOrd="1" destOrd="0" parTransId="{28888936-B34E-408A-AC89-D0A876040735}" sibTransId="{4C9D113B-726B-45C1-AB91-9573F6F11A9E}"/>
    <dgm:cxn modelId="{8A7683F8-B428-4435-820C-2C318EDA29E5}" type="presOf" srcId="{F095747F-F6E2-4751-887F-FFDD88E917D1}" destId="{30EA0FF4-0B3B-4F4E-9843-D57B2816BB1D}" srcOrd="0" destOrd="0" presId="urn:microsoft.com/office/officeart/2005/8/layout/chevron1"/>
    <dgm:cxn modelId="{1B4A88FC-70EA-4111-AEDF-7A5F375F5D46}" type="presOf" srcId="{6E0857DA-4926-42C6-8ACF-38FCA4058EDF}" destId="{1DAF63C3-F457-4418-980E-1394D76CE534}" srcOrd="0" destOrd="0" presId="urn:microsoft.com/office/officeart/2005/8/layout/chevron1"/>
    <dgm:cxn modelId="{CD97D304-280C-4E21-AA0E-50B5C600A711}" type="presParOf" srcId="{B9748654-5C28-4E66-89A5-E2B5BCC9DAAD}" destId="{7E887A0D-4BDE-46B5-9A8E-BBD268948723}" srcOrd="0" destOrd="0" presId="urn:microsoft.com/office/officeart/2005/8/layout/chevron1"/>
    <dgm:cxn modelId="{D673216D-8D47-4321-B276-15D0346CBA52}" type="presParOf" srcId="{7E887A0D-4BDE-46B5-9A8E-BBD268948723}" destId="{1DAF63C3-F457-4418-980E-1394D76CE534}" srcOrd="0" destOrd="0" presId="urn:microsoft.com/office/officeart/2005/8/layout/chevron1"/>
    <dgm:cxn modelId="{BB42450C-16BF-49BF-BC48-FB79F3428CE7}" type="presParOf" srcId="{7E887A0D-4BDE-46B5-9A8E-BBD268948723}" destId="{5748E685-33C3-473F-AD2A-0A4475953FB2}" srcOrd="1" destOrd="0" presId="urn:microsoft.com/office/officeart/2005/8/layout/chevron1"/>
    <dgm:cxn modelId="{2C22A61E-8DBA-4CE8-BFA0-BAE4C74A83E8}" type="presParOf" srcId="{B9748654-5C28-4E66-89A5-E2B5BCC9DAAD}" destId="{6A349726-0B35-438C-8141-E41FF440ED63}" srcOrd="1" destOrd="0" presId="urn:microsoft.com/office/officeart/2005/8/layout/chevron1"/>
    <dgm:cxn modelId="{D40CA15F-5E57-456A-BFA4-ADF61E6F6F3F}" type="presParOf" srcId="{B9748654-5C28-4E66-89A5-E2B5BCC9DAAD}" destId="{22937DFC-C3BE-4E1B-98F7-0D1E6E09A8D5}" srcOrd="2" destOrd="0" presId="urn:microsoft.com/office/officeart/2005/8/layout/chevron1"/>
    <dgm:cxn modelId="{AB77F15D-0490-422E-91C6-1BCAF6648862}" type="presParOf" srcId="{22937DFC-C3BE-4E1B-98F7-0D1E6E09A8D5}" destId="{A9DFBCF6-D285-4AF1-B5FF-8E4B7E576D22}" srcOrd="0" destOrd="0" presId="urn:microsoft.com/office/officeart/2005/8/layout/chevron1"/>
    <dgm:cxn modelId="{9E36C124-99CB-4C82-9CE5-AB52201550CF}" type="presParOf" srcId="{22937DFC-C3BE-4E1B-98F7-0D1E6E09A8D5}" destId="{0DBA510B-8A02-4255-9968-F5A2C5156F40}" srcOrd="1" destOrd="0" presId="urn:microsoft.com/office/officeart/2005/8/layout/chevron1"/>
    <dgm:cxn modelId="{B068563C-E820-49AE-8559-5B01905222B2}" type="presParOf" srcId="{B9748654-5C28-4E66-89A5-E2B5BCC9DAAD}" destId="{47100FDC-3B9B-4FC5-8AE4-1B921513B1DC}" srcOrd="3" destOrd="0" presId="urn:microsoft.com/office/officeart/2005/8/layout/chevron1"/>
    <dgm:cxn modelId="{D21A278C-3653-43FF-A355-1B458A464759}" type="presParOf" srcId="{B9748654-5C28-4E66-89A5-E2B5BCC9DAAD}" destId="{D2EB1635-AABC-4F30-A0AD-956A5195C415}" srcOrd="4" destOrd="0" presId="urn:microsoft.com/office/officeart/2005/8/layout/chevron1"/>
    <dgm:cxn modelId="{5AD0942F-F5D8-4338-87EE-7C08DE8E6337}" type="presParOf" srcId="{D2EB1635-AABC-4F30-A0AD-956A5195C415}" destId="{30EA0FF4-0B3B-4F4E-9843-D57B2816BB1D}" srcOrd="0" destOrd="0" presId="urn:microsoft.com/office/officeart/2005/8/layout/chevron1"/>
    <dgm:cxn modelId="{FAE9C60F-E6B4-433E-A408-C2D4349DA637}" type="presParOf" srcId="{D2EB1635-AABC-4F30-A0AD-956A5195C415}" destId="{3991DA7D-E4E9-4FBB-AC5F-A6F19F853F89}" srcOrd="1" destOrd="0" presId="urn:microsoft.com/office/officeart/2005/8/layout/chevron1"/>
    <dgm:cxn modelId="{34E0D093-5C0C-4619-AC91-0C4334367CEC}" type="presParOf" srcId="{B9748654-5C28-4E66-89A5-E2B5BCC9DAAD}" destId="{65DF29FC-B025-47C0-860E-D9A9AF69E065}" srcOrd="5" destOrd="0" presId="urn:microsoft.com/office/officeart/2005/8/layout/chevron1"/>
    <dgm:cxn modelId="{916546C6-569E-4D39-B47A-6DC5A87A7335}" type="presParOf" srcId="{B9748654-5C28-4E66-89A5-E2B5BCC9DAAD}" destId="{CC4B4B75-B01C-4100-8CC7-C0CA8BE7FBF2}" srcOrd="6" destOrd="0" presId="urn:microsoft.com/office/officeart/2005/8/layout/chevron1"/>
    <dgm:cxn modelId="{3FAFD8F2-A572-419C-AB68-61682081813D}" type="presParOf" srcId="{CC4B4B75-B01C-4100-8CC7-C0CA8BE7FBF2}" destId="{311D78C2-50A3-4597-9289-F5CCEA5F7BE8}" srcOrd="0" destOrd="0" presId="urn:microsoft.com/office/officeart/2005/8/layout/chevron1"/>
    <dgm:cxn modelId="{C9C4148B-69F5-4ED0-85FD-8F67F6427943}" type="presParOf" srcId="{CC4B4B75-B01C-4100-8CC7-C0CA8BE7FBF2}" destId="{302924B8-9C21-4F05-904E-515DA2BB86AB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62DA94-2B9E-4F50-9A6D-43D8AE82E728}" type="doc">
      <dgm:prSet loTypeId="urn:microsoft.com/office/officeart/2005/8/layout/chevron1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6E0857DA-4926-42C6-8ACF-38FCA4058EDF}">
      <dgm:prSet phldrT="[Text]" custT="1"/>
      <dgm:spPr/>
      <dgm:t>
        <a:bodyPr/>
        <a:lstStyle/>
        <a:p>
          <a:pPr>
            <a:buNone/>
          </a:pPr>
          <a:r>
            <a:rPr lang="pt-PT" sz="2000" b="1"/>
            <a:t>Governance Outcomes</a:t>
          </a:r>
          <a:endParaRPr lang="pt-PT" sz="2000" dirty="0"/>
        </a:p>
      </dgm:t>
    </dgm:pt>
    <dgm:pt modelId="{5AFEC86E-36C4-4570-B4D4-B8F33D465CE3}" type="parTrans" cxnId="{1EBB83B6-415F-483E-9AFA-F6EAAB5F35C3}">
      <dgm:prSet/>
      <dgm:spPr/>
      <dgm:t>
        <a:bodyPr/>
        <a:lstStyle/>
        <a:p>
          <a:endParaRPr lang="pt-PT" sz="2400"/>
        </a:p>
      </dgm:t>
    </dgm:pt>
    <dgm:pt modelId="{99761147-3A55-40B6-AD60-B685F3DBF42A}" type="sibTrans" cxnId="{1EBB83B6-415F-483E-9AFA-F6EAAB5F35C3}">
      <dgm:prSet/>
      <dgm:spPr/>
      <dgm:t>
        <a:bodyPr/>
        <a:lstStyle/>
        <a:p>
          <a:endParaRPr lang="pt-PT" sz="2400"/>
        </a:p>
      </dgm:t>
    </dgm:pt>
    <dgm:pt modelId="{D1EFDE3E-D775-440F-A021-025EC169137F}">
      <dgm:prSet phldrT="[Text]" custT="1"/>
      <dgm:spPr/>
      <dgm:t>
        <a:bodyPr/>
        <a:lstStyle/>
        <a:p>
          <a:pPr>
            <a:buNone/>
          </a:pPr>
          <a:r>
            <a:rPr lang="pt-PT" sz="2000" b="1"/>
            <a:t>Technology Enablers</a:t>
          </a:r>
          <a:endParaRPr lang="pt-PT" sz="2000" dirty="0"/>
        </a:p>
      </dgm:t>
    </dgm:pt>
    <dgm:pt modelId="{28888936-B34E-408A-AC89-D0A876040735}" type="parTrans" cxnId="{3A9CE4F2-1D00-4D26-A77E-6C7888F05B2D}">
      <dgm:prSet/>
      <dgm:spPr/>
      <dgm:t>
        <a:bodyPr/>
        <a:lstStyle/>
        <a:p>
          <a:endParaRPr lang="pt-PT" sz="2400"/>
        </a:p>
      </dgm:t>
    </dgm:pt>
    <dgm:pt modelId="{4C9D113B-726B-45C1-AB91-9573F6F11A9E}" type="sibTrans" cxnId="{3A9CE4F2-1D00-4D26-A77E-6C7888F05B2D}">
      <dgm:prSet/>
      <dgm:spPr/>
      <dgm:t>
        <a:bodyPr/>
        <a:lstStyle/>
        <a:p>
          <a:endParaRPr lang="pt-PT" sz="2400"/>
        </a:p>
      </dgm:t>
    </dgm:pt>
    <dgm:pt modelId="{F095747F-F6E2-4751-887F-FFDD88E917D1}">
      <dgm:prSet phldrT="[Text]" custT="1"/>
      <dgm:spPr/>
      <dgm:t>
        <a:bodyPr/>
        <a:lstStyle/>
        <a:p>
          <a:pPr>
            <a:buNone/>
          </a:pPr>
          <a:r>
            <a:rPr lang="pt-PT" sz="2000" b="1"/>
            <a:t>Adoption Drivers</a:t>
          </a:r>
          <a:endParaRPr lang="pt-PT" sz="2000" dirty="0"/>
        </a:p>
      </dgm:t>
    </dgm:pt>
    <dgm:pt modelId="{03F754DB-60F9-4CB1-913D-8C47B0DD0A40}" type="parTrans" cxnId="{F2AE5586-5A7D-478B-B044-87D13FAC7EE7}">
      <dgm:prSet/>
      <dgm:spPr/>
      <dgm:t>
        <a:bodyPr/>
        <a:lstStyle/>
        <a:p>
          <a:endParaRPr lang="pt-PT" sz="2400"/>
        </a:p>
      </dgm:t>
    </dgm:pt>
    <dgm:pt modelId="{5C8F623E-652E-47AF-A34B-96D16915300E}" type="sibTrans" cxnId="{F2AE5586-5A7D-478B-B044-87D13FAC7EE7}">
      <dgm:prSet/>
      <dgm:spPr/>
      <dgm:t>
        <a:bodyPr/>
        <a:lstStyle/>
        <a:p>
          <a:endParaRPr lang="pt-PT" sz="2400"/>
        </a:p>
      </dgm:t>
    </dgm:pt>
    <dgm:pt modelId="{D0365B5E-C7F6-44C1-9933-D5DD435D12B3}">
      <dgm:prSet/>
      <dgm:spPr/>
      <dgm:t>
        <a:bodyPr/>
        <a:lstStyle/>
        <a:p>
          <a:pPr>
            <a:buNone/>
          </a:pPr>
          <a:r>
            <a:rPr lang="pt-PT" dirty="0"/>
            <a:t>Traceability · Zone-based access · Reduced manual control · Interoperability · Operational resilien</a:t>
          </a:r>
        </a:p>
      </dgm:t>
    </dgm:pt>
    <dgm:pt modelId="{15926F96-7128-4240-8D21-18185A7ACDC4}" type="parTrans" cxnId="{19CC37EA-38D9-4092-8ED9-5B4B2D2D18C1}">
      <dgm:prSet/>
      <dgm:spPr/>
      <dgm:t>
        <a:bodyPr/>
        <a:lstStyle/>
        <a:p>
          <a:endParaRPr lang="pt-PT"/>
        </a:p>
      </dgm:t>
    </dgm:pt>
    <dgm:pt modelId="{9109D2D5-ADB0-435F-A7A8-4C85B665E025}" type="sibTrans" cxnId="{19CC37EA-38D9-4092-8ED9-5B4B2D2D18C1}">
      <dgm:prSet/>
      <dgm:spPr/>
      <dgm:t>
        <a:bodyPr/>
        <a:lstStyle/>
        <a:p>
          <a:endParaRPr lang="pt-PT"/>
        </a:p>
      </dgm:t>
    </dgm:pt>
    <dgm:pt modelId="{EE8835CF-1A5E-419D-922A-88999C0AB424}">
      <dgm:prSet/>
      <dgm:spPr/>
      <dgm:t>
        <a:bodyPr/>
        <a:lstStyle/>
        <a:p>
          <a:pPr>
            <a:buNone/>
          </a:pPr>
          <a:r>
            <a:rPr lang="pt-PT" dirty="0"/>
            <a:t>Cloud-native architecture · APIs · MFA · Biometric alternatives · Blockchain auditability · Dashboards</a:t>
          </a:r>
        </a:p>
      </dgm:t>
    </dgm:pt>
    <dgm:pt modelId="{944626C0-CC7A-4906-BE69-618B86517BC1}" type="parTrans" cxnId="{A376D23A-B7F6-428D-A3A1-9990054BCA82}">
      <dgm:prSet/>
      <dgm:spPr/>
      <dgm:t>
        <a:bodyPr/>
        <a:lstStyle/>
        <a:p>
          <a:endParaRPr lang="pt-PT"/>
        </a:p>
      </dgm:t>
    </dgm:pt>
    <dgm:pt modelId="{4DC18E80-C144-4331-9176-04545E1ADE7F}" type="sibTrans" cxnId="{A376D23A-B7F6-428D-A3A1-9990054BCA82}">
      <dgm:prSet/>
      <dgm:spPr/>
      <dgm:t>
        <a:bodyPr/>
        <a:lstStyle/>
        <a:p>
          <a:endParaRPr lang="pt-PT"/>
        </a:p>
      </dgm:t>
    </dgm:pt>
    <dgm:pt modelId="{B75E5E09-9D3E-4A92-834C-E247C67D7E96}">
      <dgm:prSet/>
      <dgm:spPr/>
      <dgm:t>
        <a:bodyPr/>
        <a:lstStyle/>
        <a:p>
          <a:pPr>
            <a:buNone/>
          </a:pPr>
          <a:r>
            <a:rPr lang="pt-PT" dirty="0"/>
            <a:t>Security · Efficiency · Scalability · Compliance (GDPR, ISO 27001/27017/2701</a:t>
          </a:r>
        </a:p>
      </dgm:t>
    </dgm:pt>
    <dgm:pt modelId="{CA39772B-20C1-41FC-9349-05C3EFEB70F6}" type="parTrans" cxnId="{74C80C1F-B862-4EC5-9436-F7B6F4E824E1}">
      <dgm:prSet/>
      <dgm:spPr/>
      <dgm:t>
        <a:bodyPr/>
        <a:lstStyle/>
        <a:p>
          <a:endParaRPr lang="pt-PT"/>
        </a:p>
      </dgm:t>
    </dgm:pt>
    <dgm:pt modelId="{798D695E-9F96-4F36-BB35-73EEA3B4B9D7}" type="sibTrans" cxnId="{74C80C1F-B862-4EC5-9436-F7B6F4E824E1}">
      <dgm:prSet/>
      <dgm:spPr/>
      <dgm:t>
        <a:bodyPr/>
        <a:lstStyle/>
        <a:p>
          <a:endParaRPr lang="pt-PT"/>
        </a:p>
      </dgm:t>
    </dgm:pt>
    <dgm:pt modelId="{B9748654-5C28-4E66-89A5-E2B5BCC9DAAD}" type="pres">
      <dgm:prSet presAssocID="{9F62DA94-2B9E-4F50-9A6D-43D8AE82E728}" presName="Name0" presStyleCnt="0">
        <dgm:presLayoutVars>
          <dgm:dir/>
          <dgm:animLvl val="lvl"/>
          <dgm:resizeHandles val="exact"/>
        </dgm:presLayoutVars>
      </dgm:prSet>
      <dgm:spPr/>
    </dgm:pt>
    <dgm:pt modelId="{7E887A0D-4BDE-46B5-9A8E-BBD268948723}" type="pres">
      <dgm:prSet presAssocID="{6E0857DA-4926-42C6-8ACF-38FCA4058EDF}" presName="composite" presStyleCnt="0"/>
      <dgm:spPr/>
    </dgm:pt>
    <dgm:pt modelId="{1DAF63C3-F457-4418-980E-1394D76CE534}" type="pres">
      <dgm:prSet presAssocID="{6E0857DA-4926-42C6-8ACF-38FCA4058EDF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5748E685-33C3-473F-AD2A-0A4475953FB2}" type="pres">
      <dgm:prSet presAssocID="{6E0857DA-4926-42C6-8ACF-38FCA4058EDF}" presName="desTx" presStyleLbl="revTx" presStyleIdx="0" presStyleCnt="3">
        <dgm:presLayoutVars>
          <dgm:bulletEnabled val="1"/>
        </dgm:presLayoutVars>
      </dgm:prSet>
      <dgm:spPr/>
    </dgm:pt>
    <dgm:pt modelId="{6A349726-0B35-438C-8141-E41FF440ED63}" type="pres">
      <dgm:prSet presAssocID="{99761147-3A55-40B6-AD60-B685F3DBF42A}" presName="space" presStyleCnt="0"/>
      <dgm:spPr/>
    </dgm:pt>
    <dgm:pt modelId="{22937DFC-C3BE-4E1B-98F7-0D1E6E09A8D5}" type="pres">
      <dgm:prSet presAssocID="{D1EFDE3E-D775-440F-A021-025EC169137F}" presName="composite" presStyleCnt="0"/>
      <dgm:spPr/>
    </dgm:pt>
    <dgm:pt modelId="{A9DFBCF6-D285-4AF1-B5FF-8E4B7E576D22}" type="pres">
      <dgm:prSet presAssocID="{D1EFDE3E-D775-440F-A021-025EC169137F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0DBA510B-8A02-4255-9968-F5A2C5156F40}" type="pres">
      <dgm:prSet presAssocID="{D1EFDE3E-D775-440F-A021-025EC169137F}" presName="desTx" presStyleLbl="revTx" presStyleIdx="1" presStyleCnt="3">
        <dgm:presLayoutVars>
          <dgm:bulletEnabled val="1"/>
        </dgm:presLayoutVars>
      </dgm:prSet>
      <dgm:spPr/>
    </dgm:pt>
    <dgm:pt modelId="{47100FDC-3B9B-4FC5-8AE4-1B921513B1DC}" type="pres">
      <dgm:prSet presAssocID="{4C9D113B-726B-45C1-AB91-9573F6F11A9E}" presName="space" presStyleCnt="0"/>
      <dgm:spPr/>
    </dgm:pt>
    <dgm:pt modelId="{D2EB1635-AABC-4F30-A0AD-956A5195C415}" type="pres">
      <dgm:prSet presAssocID="{F095747F-F6E2-4751-887F-FFDD88E917D1}" presName="composite" presStyleCnt="0"/>
      <dgm:spPr/>
    </dgm:pt>
    <dgm:pt modelId="{30EA0FF4-0B3B-4F4E-9843-D57B2816BB1D}" type="pres">
      <dgm:prSet presAssocID="{F095747F-F6E2-4751-887F-FFDD88E917D1}" presName="par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3991DA7D-E4E9-4FBB-AC5F-A6F19F853F89}" type="pres">
      <dgm:prSet presAssocID="{F095747F-F6E2-4751-887F-FFDD88E917D1}" presName="desTx" presStyleLbl="revTx" presStyleIdx="2" presStyleCnt="3">
        <dgm:presLayoutVars>
          <dgm:bulletEnabled val="1"/>
        </dgm:presLayoutVars>
      </dgm:prSet>
      <dgm:spPr/>
    </dgm:pt>
  </dgm:ptLst>
  <dgm:cxnLst>
    <dgm:cxn modelId="{74C80C1F-B862-4EC5-9436-F7B6F4E824E1}" srcId="{F095747F-F6E2-4751-887F-FFDD88E917D1}" destId="{B75E5E09-9D3E-4A92-834C-E247C67D7E96}" srcOrd="0" destOrd="0" parTransId="{CA39772B-20C1-41FC-9349-05C3EFEB70F6}" sibTransId="{798D695E-9F96-4F36-BB35-73EEA3B4B9D7}"/>
    <dgm:cxn modelId="{A376D23A-B7F6-428D-A3A1-9990054BCA82}" srcId="{D1EFDE3E-D775-440F-A021-025EC169137F}" destId="{EE8835CF-1A5E-419D-922A-88999C0AB424}" srcOrd="0" destOrd="0" parTransId="{944626C0-CC7A-4906-BE69-618B86517BC1}" sibTransId="{4DC18E80-C144-4331-9176-04545E1ADE7F}"/>
    <dgm:cxn modelId="{D7BE5E48-72E1-4B75-8273-5E867A495410}" type="presOf" srcId="{D1EFDE3E-D775-440F-A021-025EC169137F}" destId="{A9DFBCF6-D285-4AF1-B5FF-8E4B7E576D22}" srcOrd="0" destOrd="0" presId="urn:microsoft.com/office/officeart/2005/8/layout/chevron1"/>
    <dgm:cxn modelId="{5AE71775-A419-498A-802E-1AAEEC457FCD}" type="presOf" srcId="{EE8835CF-1A5E-419D-922A-88999C0AB424}" destId="{0DBA510B-8A02-4255-9968-F5A2C5156F40}" srcOrd="0" destOrd="0" presId="urn:microsoft.com/office/officeart/2005/8/layout/chevron1"/>
    <dgm:cxn modelId="{F2AE5586-5A7D-478B-B044-87D13FAC7EE7}" srcId="{9F62DA94-2B9E-4F50-9A6D-43D8AE82E728}" destId="{F095747F-F6E2-4751-887F-FFDD88E917D1}" srcOrd="2" destOrd="0" parTransId="{03F754DB-60F9-4CB1-913D-8C47B0DD0A40}" sibTransId="{5C8F623E-652E-47AF-A34B-96D16915300E}"/>
    <dgm:cxn modelId="{E2F6B18F-CBB4-4A5A-B26C-FC59C2F95DC5}" type="presOf" srcId="{F095747F-F6E2-4751-887F-FFDD88E917D1}" destId="{30EA0FF4-0B3B-4F4E-9843-D57B2816BB1D}" srcOrd="0" destOrd="0" presId="urn:microsoft.com/office/officeart/2005/8/layout/chevron1"/>
    <dgm:cxn modelId="{1EBB83B6-415F-483E-9AFA-F6EAAB5F35C3}" srcId="{9F62DA94-2B9E-4F50-9A6D-43D8AE82E728}" destId="{6E0857DA-4926-42C6-8ACF-38FCA4058EDF}" srcOrd="0" destOrd="0" parTransId="{5AFEC86E-36C4-4570-B4D4-B8F33D465CE3}" sibTransId="{99761147-3A55-40B6-AD60-B685F3DBF42A}"/>
    <dgm:cxn modelId="{726819CD-6073-4676-940B-8070CFB31F41}" type="presOf" srcId="{9F62DA94-2B9E-4F50-9A6D-43D8AE82E728}" destId="{B9748654-5C28-4E66-89A5-E2B5BCC9DAAD}" srcOrd="0" destOrd="0" presId="urn:microsoft.com/office/officeart/2005/8/layout/chevron1"/>
    <dgm:cxn modelId="{A4F499D3-8E6A-451C-92AB-300893F56CD1}" type="presOf" srcId="{B75E5E09-9D3E-4A92-834C-E247C67D7E96}" destId="{3991DA7D-E4E9-4FBB-AC5F-A6F19F853F89}" srcOrd="0" destOrd="0" presId="urn:microsoft.com/office/officeart/2005/8/layout/chevron1"/>
    <dgm:cxn modelId="{E23671D7-6D10-481F-B34B-62870B9283AE}" type="presOf" srcId="{6E0857DA-4926-42C6-8ACF-38FCA4058EDF}" destId="{1DAF63C3-F457-4418-980E-1394D76CE534}" srcOrd="0" destOrd="0" presId="urn:microsoft.com/office/officeart/2005/8/layout/chevron1"/>
    <dgm:cxn modelId="{19CC37EA-38D9-4092-8ED9-5B4B2D2D18C1}" srcId="{6E0857DA-4926-42C6-8ACF-38FCA4058EDF}" destId="{D0365B5E-C7F6-44C1-9933-D5DD435D12B3}" srcOrd="0" destOrd="0" parTransId="{15926F96-7128-4240-8D21-18185A7ACDC4}" sibTransId="{9109D2D5-ADB0-435F-A7A8-4C85B665E025}"/>
    <dgm:cxn modelId="{370316EB-3BD0-4EC0-B713-EF0AD3B61043}" type="presOf" srcId="{D0365B5E-C7F6-44C1-9933-D5DD435D12B3}" destId="{5748E685-33C3-473F-AD2A-0A4475953FB2}" srcOrd="0" destOrd="0" presId="urn:microsoft.com/office/officeart/2005/8/layout/chevron1"/>
    <dgm:cxn modelId="{3A9CE4F2-1D00-4D26-A77E-6C7888F05B2D}" srcId="{9F62DA94-2B9E-4F50-9A6D-43D8AE82E728}" destId="{D1EFDE3E-D775-440F-A021-025EC169137F}" srcOrd="1" destOrd="0" parTransId="{28888936-B34E-408A-AC89-D0A876040735}" sibTransId="{4C9D113B-726B-45C1-AB91-9573F6F11A9E}"/>
    <dgm:cxn modelId="{FC977536-E86D-4664-BE99-C7BC891437CD}" type="presParOf" srcId="{B9748654-5C28-4E66-89A5-E2B5BCC9DAAD}" destId="{7E887A0D-4BDE-46B5-9A8E-BBD268948723}" srcOrd="0" destOrd="0" presId="urn:microsoft.com/office/officeart/2005/8/layout/chevron1"/>
    <dgm:cxn modelId="{239DF182-9512-437A-B0BA-37EBBD952537}" type="presParOf" srcId="{7E887A0D-4BDE-46B5-9A8E-BBD268948723}" destId="{1DAF63C3-F457-4418-980E-1394D76CE534}" srcOrd="0" destOrd="0" presId="urn:microsoft.com/office/officeart/2005/8/layout/chevron1"/>
    <dgm:cxn modelId="{9FFDCE22-8727-4A5F-A11B-1E5F9BD6D5F3}" type="presParOf" srcId="{7E887A0D-4BDE-46B5-9A8E-BBD268948723}" destId="{5748E685-33C3-473F-AD2A-0A4475953FB2}" srcOrd="1" destOrd="0" presId="urn:microsoft.com/office/officeart/2005/8/layout/chevron1"/>
    <dgm:cxn modelId="{EDE65EFF-93C0-425C-B10A-50AC10DF87A6}" type="presParOf" srcId="{B9748654-5C28-4E66-89A5-E2B5BCC9DAAD}" destId="{6A349726-0B35-438C-8141-E41FF440ED63}" srcOrd="1" destOrd="0" presId="urn:microsoft.com/office/officeart/2005/8/layout/chevron1"/>
    <dgm:cxn modelId="{74F0266A-7B60-4328-B9A4-6A4E1581C75B}" type="presParOf" srcId="{B9748654-5C28-4E66-89A5-E2B5BCC9DAAD}" destId="{22937DFC-C3BE-4E1B-98F7-0D1E6E09A8D5}" srcOrd="2" destOrd="0" presId="urn:microsoft.com/office/officeart/2005/8/layout/chevron1"/>
    <dgm:cxn modelId="{BE400744-C66A-4854-B2E4-91A6728160AA}" type="presParOf" srcId="{22937DFC-C3BE-4E1B-98F7-0D1E6E09A8D5}" destId="{A9DFBCF6-D285-4AF1-B5FF-8E4B7E576D22}" srcOrd="0" destOrd="0" presId="urn:microsoft.com/office/officeart/2005/8/layout/chevron1"/>
    <dgm:cxn modelId="{FE96F1A8-A8CC-42E1-9A0A-574A5EFCFE0F}" type="presParOf" srcId="{22937DFC-C3BE-4E1B-98F7-0D1E6E09A8D5}" destId="{0DBA510B-8A02-4255-9968-F5A2C5156F40}" srcOrd="1" destOrd="0" presId="urn:microsoft.com/office/officeart/2005/8/layout/chevron1"/>
    <dgm:cxn modelId="{C2698D77-4D15-4CA9-8888-1345434359C2}" type="presParOf" srcId="{B9748654-5C28-4E66-89A5-E2B5BCC9DAAD}" destId="{47100FDC-3B9B-4FC5-8AE4-1B921513B1DC}" srcOrd="3" destOrd="0" presId="urn:microsoft.com/office/officeart/2005/8/layout/chevron1"/>
    <dgm:cxn modelId="{499122F2-36F4-4E1B-804F-D58B62C2D920}" type="presParOf" srcId="{B9748654-5C28-4E66-89A5-E2B5BCC9DAAD}" destId="{D2EB1635-AABC-4F30-A0AD-956A5195C415}" srcOrd="4" destOrd="0" presId="urn:microsoft.com/office/officeart/2005/8/layout/chevron1"/>
    <dgm:cxn modelId="{26AF0DDC-3B8B-40B5-A09D-0B801A41B27F}" type="presParOf" srcId="{D2EB1635-AABC-4F30-A0AD-956A5195C415}" destId="{30EA0FF4-0B3B-4F4E-9843-D57B2816BB1D}" srcOrd="0" destOrd="0" presId="urn:microsoft.com/office/officeart/2005/8/layout/chevron1"/>
    <dgm:cxn modelId="{36B66A3F-8B59-4700-A8DC-FB29E6814EEC}" type="presParOf" srcId="{D2EB1635-AABC-4F30-A0AD-956A5195C415}" destId="{3991DA7D-E4E9-4FBB-AC5F-A6F19F853F89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F62DA94-2B9E-4F50-9A6D-43D8AE82E728}" type="doc">
      <dgm:prSet loTypeId="urn:microsoft.com/office/officeart/2005/8/layout/chevron1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6E0857DA-4926-42C6-8ACF-38FCA4058EDF}">
      <dgm:prSet phldrT="[Text]" custT="1"/>
      <dgm:spPr/>
      <dgm:t>
        <a:bodyPr/>
        <a:lstStyle/>
        <a:p>
          <a:pPr>
            <a:buNone/>
          </a:pPr>
          <a:r>
            <a:rPr lang="pt-PT" sz="2000" b="1"/>
            <a:t>Value Proposition</a:t>
          </a:r>
          <a:endParaRPr lang="pt-PT" sz="2000" dirty="0"/>
        </a:p>
      </dgm:t>
    </dgm:pt>
    <dgm:pt modelId="{5AFEC86E-36C4-4570-B4D4-B8F33D465CE3}" type="parTrans" cxnId="{1EBB83B6-415F-483E-9AFA-F6EAAB5F35C3}">
      <dgm:prSet/>
      <dgm:spPr/>
      <dgm:t>
        <a:bodyPr/>
        <a:lstStyle/>
        <a:p>
          <a:endParaRPr lang="pt-PT" sz="2400"/>
        </a:p>
      </dgm:t>
    </dgm:pt>
    <dgm:pt modelId="{99761147-3A55-40B6-AD60-B685F3DBF42A}" type="sibTrans" cxnId="{1EBB83B6-415F-483E-9AFA-F6EAAB5F35C3}">
      <dgm:prSet/>
      <dgm:spPr/>
      <dgm:t>
        <a:bodyPr/>
        <a:lstStyle/>
        <a:p>
          <a:endParaRPr lang="pt-PT" sz="2400"/>
        </a:p>
      </dgm:t>
    </dgm:pt>
    <dgm:pt modelId="{D1EFDE3E-D775-440F-A021-025EC169137F}">
      <dgm:prSet phldrT="[Text]" custT="1"/>
      <dgm:spPr/>
      <dgm:t>
        <a:bodyPr/>
        <a:lstStyle/>
        <a:p>
          <a:pPr>
            <a:buNone/>
          </a:pPr>
          <a:r>
            <a:rPr lang="pt-PT" sz="2000" b="1"/>
            <a:t>Service Configuration</a:t>
          </a:r>
          <a:endParaRPr lang="pt-PT" sz="2000" dirty="0"/>
        </a:p>
      </dgm:t>
    </dgm:pt>
    <dgm:pt modelId="{28888936-B34E-408A-AC89-D0A876040735}" type="parTrans" cxnId="{3A9CE4F2-1D00-4D26-A77E-6C7888F05B2D}">
      <dgm:prSet/>
      <dgm:spPr/>
      <dgm:t>
        <a:bodyPr/>
        <a:lstStyle/>
        <a:p>
          <a:endParaRPr lang="pt-PT" sz="2400"/>
        </a:p>
      </dgm:t>
    </dgm:pt>
    <dgm:pt modelId="{4C9D113B-726B-45C1-AB91-9573F6F11A9E}" type="sibTrans" cxnId="{3A9CE4F2-1D00-4D26-A77E-6C7888F05B2D}">
      <dgm:prSet/>
      <dgm:spPr/>
      <dgm:t>
        <a:bodyPr/>
        <a:lstStyle/>
        <a:p>
          <a:endParaRPr lang="pt-PT" sz="2400"/>
        </a:p>
      </dgm:t>
    </dgm:pt>
    <dgm:pt modelId="{EE8835CF-1A5E-419D-922A-88999C0AB424}">
      <dgm:prSet/>
      <dgm:spPr/>
      <dgm:t>
        <a:bodyPr/>
        <a:lstStyle/>
        <a:p>
          <a:pPr>
            <a:buNone/>
          </a:pPr>
          <a:r>
            <a:rPr lang="pt-PT" b="1" dirty="0"/>
            <a:t>Cost Structure</a:t>
          </a:r>
          <a:endParaRPr lang="pt-PT" dirty="0"/>
        </a:p>
      </dgm:t>
    </dgm:pt>
    <dgm:pt modelId="{944626C0-CC7A-4906-BE69-618B86517BC1}" type="parTrans" cxnId="{A376D23A-B7F6-428D-A3A1-9990054BCA82}">
      <dgm:prSet/>
      <dgm:spPr/>
      <dgm:t>
        <a:bodyPr/>
        <a:lstStyle/>
        <a:p>
          <a:endParaRPr lang="pt-PT"/>
        </a:p>
      </dgm:t>
    </dgm:pt>
    <dgm:pt modelId="{4DC18E80-C144-4331-9176-04545E1ADE7F}" type="sibTrans" cxnId="{A376D23A-B7F6-428D-A3A1-9990054BCA82}">
      <dgm:prSet/>
      <dgm:spPr/>
      <dgm:t>
        <a:bodyPr/>
        <a:lstStyle/>
        <a:p>
          <a:endParaRPr lang="pt-PT"/>
        </a:p>
      </dgm:t>
    </dgm:pt>
    <dgm:pt modelId="{220BCF38-E7B6-4CE7-ADC3-1F9CE26E803E}">
      <dgm:prSet/>
      <dgm:spPr/>
      <dgm:t>
        <a:bodyPr/>
        <a:lstStyle/>
        <a:p>
          <a:pPr>
            <a:buNone/>
          </a:pPr>
          <a:r>
            <a:rPr lang="pt-PT" dirty="0"/>
            <a:t>Demonstrate security, efficiency, traceability and compliance benefits</a:t>
          </a:r>
        </a:p>
      </dgm:t>
    </dgm:pt>
    <dgm:pt modelId="{8A1B7EDC-B545-4B96-A2B1-3A9B731C2642}" type="parTrans" cxnId="{BA09DF37-7E04-44F2-A4AE-BFCDA5D63CB6}">
      <dgm:prSet/>
      <dgm:spPr/>
      <dgm:t>
        <a:bodyPr/>
        <a:lstStyle/>
        <a:p>
          <a:endParaRPr lang="pt-PT"/>
        </a:p>
      </dgm:t>
    </dgm:pt>
    <dgm:pt modelId="{88D411BB-29C7-4653-9420-DDEA67C96AB9}" type="sibTrans" cxnId="{BA09DF37-7E04-44F2-A4AE-BFCDA5D63CB6}">
      <dgm:prSet/>
      <dgm:spPr/>
      <dgm:t>
        <a:bodyPr/>
        <a:lstStyle/>
        <a:p>
          <a:endParaRPr lang="pt-PT"/>
        </a:p>
      </dgm:t>
    </dgm:pt>
    <dgm:pt modelId="{B7DF621D-3916-4325-9CD2-40F49F11BE49}">
      <dgm:prSet/>
      <dgm:spPr/>
      <dgm:t>
        <a:bodyPr/>
        <a:lstStyle/>
        <a:p>
          <a:pPr>
            <a:buNone/>
          </a:pPr>
          <a:r>
            <a:rPr lang="pt-PT" dirty="0"/>
            <a:t>Define cloud, hybrid or legacy-integrated deployment mode</a:t>
          </a:r>
        </a:p>
      </dgm:t>
    </dgm:pt>
    <dgm:pt modelId="{C14C247A-3D1C-452C-8B2A-1B3A343D99DA}" type="parTrans" cxnId="{A87FFF92-C4DA-45C5-917D-1F0A589B2E55}">
      <dgm:prSet/>
      <dgm:spPr/>
      <dgm:t>
        <a:bodyPr/>
        <a:lstStyle/>
        <a:p>
          <a:endParaRPr lang="pt-PT"/>
        </a:p>
      </dgm:t>
    </dgm:pt>
    <dgm:pt modelId="{358C83AD-B25F-4F42-89A8-E5BB541D04D8}" type="sibTrans" cxnId="{A87FFF92-C4DA-45C5-917D-1F0A589B2E55}">
      <dgm:prSet/>
      <dgm:spPr/>
      <dgm:t>
        <a:bodyPr/>
        <a:lstStyle/>
        <a:p>
          <a:endParaRPr lang="pt-PT"/>
        </a:p>
      </dgm:t>
    </dgm:pt>
    <dgm:pt modelId="{5990F65A-0387-4A5E-B715-33DFFE086924}">
      <dgm:prSet/>
      <dgm:spPr/>
      <dgm:t>
        <a:bodyPr/>
        <a:lstStyle/>
        <a:p>
          <a:pPr>
            <a:buNone/>
          </a:pPr>
          <a:r>
            <a:rPr lang="pt-PT"/>
            <a:t>Subscriptions, integration, maintenance, cybersecurity and training</a:t>
          </a:r>
        </a:p>
      </dgm:t>
    </dgm:pt>
    <dgm:pt modelId="{F2342493-E1B6-4966-BE91-271D5B90C1B0}" type="parTrans" cxnId="{F2D9CFD6-E6C9-43A3-BB4B-1B003BFF6ED9}">
      <dgm:prSet/>
      <dgm:spPr/>
      <dgm:t>
        <a:bodyPr/>
        <a:lstStyle/>
        <a:p>
          <a:endParaRPr lang="pt-PT"/>
        </a:p>
      </dgm:t>
    </dgm:pt>
    <dgm:pt modelId="{6B02C51F-25A9-481C-96E3-18F4718B291D}" type="sibTrans" cxnId="{F2D9CFD6-E6C9-43A3-BB4B-1B003BFF6ED9}">
      <dgm:prSet/>
      <dgm:spPr/>
      <dgm:t>
        <a:bodyPr/>
        <a:lstStyle/>
        <a:p>
          <a:endParaRPr lang="pt-PT"/>
        </a:p>
      </dgm:t>
    </dgm:pt>
    <dgm:pt modelId="{6670E041-F1AE-4EE0-8151-2BD41A03C55F}">
      <dgm:prSet/>
      <dgm:spPr/>
      <dgm:t>
        <a:bodyPr/>
        <a:lstStyle/>
        <a:p>
          <a:pPr>
            <a:buNone/>
          </a:pPr>
          <a:r>
            <a:rPr lang="pt-PT" b="1" dirty="0"/>
            <a:t>Risk Allocation</a:t>
          </a:r>
          <a:endParaRPr lang="pt-PT" dirty="0"/>
        </a:p>
      </dgm:t>
    </dgm:pt>
    <dgm:pt modelId="{2903923D-703C-4586-BBC5-DA327D3E6E45}" type="parTrans" cxnId="{5D8DD460-327E-44E3-95FB-507B3F0128B9}">
      <dgm:prSet/>
      <dgm:spPr/>
      <dgm:t>
        <a:bodyPr/>
        <a:lstStyle/>
        <a:p>
          <a:endParaRPr lang="pt-PT"/>
        </a:p>
      </dgm:t>
    </dgm:pt>
    <dgm:pt modelId="{73477D92-492F-4DC2-B37C-BB4DC9F8B831}" type="sibTrans" cxnId="{5D8DD460-327E-44E3-95FB-507B3F0128B9}">
      <dgm:prSet/>
      <dgm:spPr/>
      <dgm:t>
        <a:bodyPr/>
        <a:lstStyle/>
        <a:p>
          <a:endParaRPr lang="pt-PT"/>
        </a:p>
      </dgm:t>
    </dgm:pt>
    <dgm:pt modelId="{A7E0EECB-290E-4B45-9183-2BE73266CE9A}">
      <dgm:prSet/>
      <dgm:spPr/>
      <dgm:t>
        <a:bodyPr/>
        <a:lstStyle/>
        <a:p>
          <a:pPr>
            <a:buNone/>
          </a:pPr>
          <a:r>
            <a:rPr lang="pt-PT" dirty="0"/>
            <a:t>Clarify responsibilities for data protection, availability and incident response</a:t>
          </a:r>
        </a:p>
      </dgm:t>
    </dgm:pt>
    <dgm:pt modelId="{D9F7841C-36B7-4ACE-BF8F-8465375D4E23}" type="parTrans" cxnId="{969CA32A-54D7-4119-A53F-95B14FBB04E1}">
      <dgm:prSet/>
      <dgm:spPr/>
      <dgm:t>
        <a:bodyPr/>
        <a:lstStyle/>
        <a:p>
          <a:endParaRPr lang="pt-PT"/>
        </a:p>
      </dgm:t>
    </dgm:pt>
    <dgm:pt modelId="{2511ED30-D0AD-489F-90AC-C48A97D91194}" type="sibTrans" cxnId="{969CA32A-54D7-4119-A53F-95B14FBB04E1}">
      <dgm:prSet/>
      <dgm:spPr/>
      <dgm:t>
        <a:bodyPr/>
        <a:lstStyle/>
        <a:p>
          <a:endParaRPr lang="pt-PT"/>
        </a:p>
      </dgm:t>
    </dgm:pt>
    <dgm:pt modelId="{B9748654-5C28-4E66-89A5-E2B5BCC9DAAD}" type="pres">
      <dgm:prSet presAssocID="{9F62DA94-2B9E-4F50-9A6D-43D8AE82E728}" presName="Name0" presStyleCnt="0">
        <dgm:presLayoutVars>
          <dgm:dir/>
          <dgm:animLvl val="lvl"/>
          <dgm:resizeHandles val="exact"/>
        </dgm:presLayoutVars>
      </dgm:prSet>
      <dgm:spPr/>
    </dgm:pt>
    <dgm:pt modelId="{7E887A0D-4BDE-46B5-9A8E-BBD268948723}" type="pres">
      <dgm:prSet presAssocID="{6E0857DA-4926-42C6-8ACF-38FCA4058EDF}" presName="composite" presStyleCnt="0"/>
      <dgm:spPr/>
    </dgm:pt>
    <dgm:pt modelId="{1DAF63C3-F457-4418-980E-1394D76CE534}" type="pres">
      <dgm:prSet presAssocID="{6E0857DA-4926-42C6-8ACF-38FCA4058EDF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748E685-33C3-473F-AD2A-0A4475953FB2}" type="pres">
      <dgm:prSet presAssocID="{6E0857DA-4926-42C6-8ACF-38FCA4058EDF}" presName="desTx" presStyleLbl="revTx" presStyleIdx="0" presStyleCnt="4">
        <dgm:presLayoutVars>
          <dgm:bulletEnabled val="1"/>
        </dgm:presLayoutVars>
      </dgm:prSet>
      <dgm:spPr/>
    </dgm:pt>
    <dgm:pt modelId="{6A349726-0B35-438C-8141-E41FF440ED63}" type="pres">
      <dgm:prSet presAssocID="{99761147-3A55-40B6-AD60-B685F3DBF42A}" presName="space" presStyleCnt="0"/>
      <dgm:spPr/>
    </dgm:pt>
    <dgm:pt modelId="{22937DFC-C3BE-4E1B-98F7-0D1E6E09A8D5}" type="pres">
      <dgm:prSet presAssocID="{D1EFDE3E-D775-440F-A021-025EC169137F}" presName="composite" presStyleCnt="0"/>
      <dgm:spPr/>
    </dgm:pt>
    <dgm:pt modelId="{A9DFBCF6-D285-4AF1-B5FF-8E4B7E576D22}" type="pres">
      <dgm:prSet presAssocID="{D1EFDE3E-D775-440F-A021-025EC169137F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DBA510B-8A02-4255-9968-F5A2C5156F40}" type="pres">
      <dgm:prSet presAssocID="{D1EFDE3E-D775-440F-A021-025EC169137F}" presName="desTx" presStyleLbl="revTx" presStyleIdx="1" presStyleCnt="4">
        <dgm:presLayoutVars>
          <dgm:bulletEnabled val="1"/>
        </dgm:presLayoutVars>
      </dgm:prSet>
      <dgm:spPr/>
    </dgm:pt>
    <dgm:pt modelId="{47100FDC-3B9B-4FC5-8AE4-1B921513B1DC}" type="pres">
      <dgm:prSet presAssocID="{4C9D113B-726B-45C1-AB91-9573F6F11A9E}" presName="space" presStyleCnt="0"/>
      <dgm:spPr/>
    </dgm:pt>
    <dgm:pt modelId="{A38A3CD5-3994-4754-8F47-5AF8D1400AE9}" type="pres">
      <dgm:prSet presAssocID="{EE8835CF-1A5E-419D-922A-88999C0AB424}" presName="composite" presStyleCnt="0"/>
      <dgm:spPr/>
    </dgm:pt>
    <dgm:pt modelId="{1D1FA7B4-A97B-4D2F-96AE-EE3F6203EC02}" type="pres">
      <dgm:prSet presAssocID="{EE8835CF-1A5E-419D-922A-88999C0AB424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9AF1FCAC-F9EE-4116-ACD1-05D97B73AB74}" type="pres">
      <dgm:prSet presAssocID="{EE8835CF-1A5E-419D-922A-88999C0AB424}" presName="desTx" presStyleLbl="revTx" presStyleIdx="2" presStyleCnt="4">
        <dgm:presLayoutVars>
          <dgm:bulletEnabled val="1"/>
        </dgm:presLayoutVars>
      </dgm:prSet>
      <dgm:spPr/>
    </dgm:pt>
    <dgm:pt modelId="{7EC3E8DD-5629-4144-BE87-55ADB91F26CC}" type="pres">
      <dgm:prSet presAssocID="{4DC18E80-C144-4331-9176-04545E1ADE7F}" presName="space" presStyleCnt="0"/>
      <dgm:spPr/>
    </dgm:pt>
    <dgm:pt modelId="{7F433778-8C3B-4486-8FB2-034ECA28BD4A}" type="pres">
      <dgm:prSet presAssocID="{6670E041-F1AE-4EE0-8151-2BD41A03C55F}" presName="composite" presStyleCnt="0"/>
      <dgm:spPr/>
    </dgm:pt>
    <dgm:pt modelId="{FFDB7068-D685-43BD-A201-A541538C48B9}" type="pres">
      <dgm:prSet presAssocID="{6670E041-F1AE-4EE0-8151-2BD41A03C55F}" presName="parTx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E91A00D5-FE2E-4553-BD5D-FD38DD48CE35}" type="pres">
      <dgm:prSet presAssocID="{6670E041-F1AE-4EE0-8151-2BD41A03C55F}" presName="desTx" presStyleLbl="revTx" presStyleIdx="3" presStyleCnt="4">
        <dgm:presLayoutVars>
          <dgm:bulletEnabled val="1"/>
        </dgm:presLayoutVars>
      </dgm:prSet>
      <dgm:spPr/>
    </dgm:pt>
  </dgm:ptLst>
  <dgm:cxnLst>
    <dgm:cxn modelId="{B22E0404-4A77-4D8A-9272-85C2C657DF2F}" type="presOf" srcId="{D1EFDE3E-D775-440F-A021-025EC169137F}" destId="{A9DFBCF6-D285-4AF1-B5FF-8E4B7E576D22}" srcOrd="0" destOrd="0" presId="urn:microsoft.com/office/officeart/2005/8/layout/chevron1"/>
    <dgm:cxn modelId="{772D3110-57C3-4D68-9B85-C00DEAE3656E}" type="presOf" srcId="{220BCF38-E7B6-4CE7-ADC3-1F9CE26E803E}" destId="{5748E685-33C3-473F-AD2A-0A4475953FB2}" srcOrd="0" destOrd="0" presId="urn:microsoft.com/office/officeart/2005/8/layout/chevron1"/>
    <dgm:cxn modelId="{969CA32A-54D7-4119-A53F-95B14FBB04E1}" srcId="{6670E041-F1AE-4EE0-8151-2BD41A03C55F}" destId="{A7E0EECB-290E-4B45-9183-2BE73266CE9A}" srcOrd="0" destOrd="0" parTransId="{D9F7841C-36B7-4ACE-BF8F-8465375D4E23}" sibTransId="{2511ED30-D0AD-489F-90AC-C48A97D91194}"/>
    <dgm:cxn modelId="{4A86D02A-B375-445A-AD4C-A5EBD9EA6A65}" type="presOf" srcId="{6670E041-F1AE-4EE0-8151-2BD41A03C55F}" destId="{FFDB7068-D685-43BD-A201-A541538C48B9}" srcOrd="0" destOrd="0" presId="urn:microsoft.com/office/officeart/2005/8/layout/chevron1"/>
    <dgm:cxn modelId="{BA09DF37-7E04-44F2-A4AE-BFCDA5D63CB6}" srcId="{6E0857DA-4926-42C6-8ACF-38FCA4058EDF}" destId="{220BCF38-E7B6-4CE7-ADC3-1F9CE26E803E}" srcOrd="0" destOrd="0" parTransId="{8A1B7EDC-B545-4B96-A2B1-3A9B731C2642}" sibTransId="{88D411BB-29C7-4653-9420-DDEA67C96AB9}"/>
    <dgm:cxn modelId="{A376D23A-B7F6-428D-A3A1-9990054BCA82}" srcId="{9F62DA94-2B9E-4F50-9A6D-43D8AE82E728}" destId="{EE8835CF-1A5E-419D-922A-88999C0AB424}" srcOrd="2" destOrd="0" parTransId="{944626C0-CC7A-4906-BE69-618B86517BC1}" sibTransId="{4DC18E80-C144-4331-9176-04545E1ADE7F}"/>
    <dgm:cxn modelId="{5D8DD460-327E-44E3-95FB-507B3F0128B9}" srcId="{9F62DA94-2B9E-4F50-9A6D-43D8AE82E728}" destId="{6670E041-F1AE-4EE0-8151-2BD41A03C55F}" srcOrd="3" destOrd="0" parTransId="{2903923D-703C-4586-BBC5-DA327D3E6E45}" sibTransId="{73477D92-492F-4DC2-B37C-BB4DC9F8B831}"/>
    <dgm:cxn modelId="{59580556-4459-4150-9F32-D0658121C3CC}" type="presOf" srcId="{B7DF621D-3916-4325-9CD2-40F49F11BE49}" destId="{0DBA510B-8A02-4255-9968-F5A2C5156F40}" srcOrd="0" destOrd="0" presId="urn:microsoft.com/office/officeart/2005/8/layout/chevron1"/>
    <dgm:cxn modelId="{E8A8BC7F-3C7A-493D-B2E8-CB24AEB16500}" type="presOf" srcId="{6E0857DA-4926-42C6-8ACF-38FCA4058EDF}" destId="{1DAF63C3-F457-4418-980E-1394D76CE534}" srcOrd="0" destOrd="0" presId="urn:microsoft.com/office/officeart/2005/8/layout/chevron1"/>
    <dgm:cxn modelId="{E1D27D8B-7C1C-4B7A-B892-7EF95F0BBBCD}" type="presOf" srcId="{5990F65A-0387-4A5E-B715-33DFFE086924}" destId="{9AF1FCAC-F9EE-4116-ACD1-05D97B73AB74}" srcOrd="0" destOrd="0" presId="urn:microsoft.com/office/officeart/2005/8/layout/chevron1"/>
    <dgm:cxn modelId="{A87FFF92-C4DA-45C5-917D-1F0A589B2E55}" srcId="{D1EFDE3E-D775-440F-A021-025EC169137F}" destId="{B7DF621D-3916-4325-9CD2-40F49F11BE49}" srcOrd="0" destOrd="0" parTransId="{C14C247A-3D1C-452C-8B2A-1B3A343D99DA}" sibTransId="{358C83AD-B25F-4F42-89A8-E5BB541D04D8}"/>
    <dgm:cxn modelId="{9D12C2AB-CEFD-49B9-826F-FEEA2F49DA88}" type="presOf" srcId="{EE8835CF-1A5E-419D-922A-88999C0AB424}" destId="{1D1FA7B4-A97B-4D2F-96AE-EE3F6203EC02}" srcOrd="0" destOrd="0" presId="urn:microsoft.com/office/officeart/2005/8/layout/chevron1"/>
    <dgm:cxn modelId="{81627BB5-D520-494D-93EA-6A97857D0088}" type="presOf" srcId="{A7E0EECB-290E-4B45-9183-2BE73266CE9A}" destId="{E91A00D5-FE2E-4553-BD5D-FD38DD48CE35}" srcOrd="0" destOrd="0" presId="urn:microsoft.com/office/officeart/2005/8/layout/chevron1"/>
    <dgm:cxn modelId="{1EBB83B6-415F-483E-9AFA-F6EAAB5F35C3}" srcId="{9F62DA94-2B9E-4F50-9A6D-43D8AE82E728}" destId="{6E0857DA-4926-42C6-8ACF-38FCA4058EDF}" srcOrd="0" destOrd="0" parTransId="{5AFEC86E-36C4-4570-B4D4-B8F33D465CE3}" sibTransId="{99761147-3A55-40B6-AD60-B685F3DBF42A}"/>
    <dgm:cxn modelId="{726819CD-6073-4676-940B-8070CFB31F41}" type="presOf" srcId="{9F62DA94-2B9E-4F50-9A6D-43D8AE82E728}" destId="{B9748654-5C28-4E66-89A5-E2B5BCC9DAAD}" srcOrd="0" destOrd="0" presId="urn:microsoft.com/office/officeart/2005/8/layout/chevron1"/>
    <dgm:cxn modelId="{F2D9CFD6-E6C9-43A3-BB4B-1B003BFF6ED9}" srcId="{EE8835CF-1A5E-419D-922A-88999C0AB424}" destId="{5990F65A-0387-4A5E-B715-33DFFE086924}" srcOrd="0" destOrd="0" parTransId="{F2342493-E1B6-4966-BE91-271D5B90C1B0}" sibTransId="{6B02C51F-25A9-481C-96E3-18F4718B291D}"/>
    <dgm:cxn modelId="{3A9CE4F2-1D00-4D26-A77E-6C7888F05B2D}" srcId="{9F62DA94-2B9E-4F50-9A6D-43D8AE82E728}" destId="{D1EFDE3E-D775-440F-A021-025EC169137F}" srcOrd="1" destOrd="0" parTransId="{28888936-B34E-408A-AC89-D0A876040735}" sibTransId="{4C9D113B-726B-45C1-AB91-9573F6F11A9E}"/>
    <dgm:cxn modelId="{1CB311B2-03E3-47C9-9C3F-CDFDBC38E563}" type="presParOf" srcId="{B9748654-5C28-4E66-89A5-E2B5BCC9DAAD}" destId="{7E887A0D-4BDE-46B5-9A8E-BBD268948723}" srcOrd="0" destOrd="0" presId="urn:microsoft.com/office/officeart/2005/8/layout/chevron1"/>
    <dgm:cxn modelId="{73CB922B-1824-4B32-A368-92EBE05C073D}" type="presParOf" srcId="{7E887A0D-4BDE-46B5-9A8E-BBD268948723}" destId="{1DAF63C3-F457-4418-980E-1394D76CE534}" srcOrd="0" destOrd="0" presId="urn:microsoft.com/office/officeart/2005/8/layout/chevron1"/>
    <dgm:cxn modelId="{96952521-EE41-40BC-9D50-E746087C6DA8}" type="presParOf" srcId="{7E887A0D-4BDE-46B5-9A8E-BBD268948723}" destId="{5748E685-33C3-473F-AD2A-0A4475953FB2}" srcOrd="1" destOrd="0" presId="urn:microsoft.com/office/officeart/2005/8/layout/chevron1"/>
    <dgm:cxn modelId="{34DD71EA-25F6-4059-A1B5-40870F1BC7A2}" type="presParOf" srcId="{B9748654-5C28-4E66-89A5-E2B5BCC9DAAD}" destId="{6A349726-0B35-438C-8141-E41FF440ED63}" srcOrd="1" destOrd="0" presId="urn:microsoft.com/office/officeart/2005/8/layout/chevron1"/>
    <dgm:cxn modelId="{27D7976D-7C15-472F-B8BE-35E4CA357DFF}" type="presParOf" srcId="{B9748654-5C28-4E66-89A5-E2B5BCC9DAAD}" destId="{22937DFC-C3BE-4E1B-98F7-0D1E6E09A8D5}" srcOrd="2" destOrd="0" presId="urn:microsoft.com/office/officeart/2005/8/layout/chevron1"/>
    <dgm:cxn modelId="{DAB74B3A-CD0A-487E-A719-1D8A9979A954}" type="presParOf" srcId="{22937DFC-C3BE-4E1B-98F7-0D1E6E09A8D5}" destId="{A9DFBCF6-D285-4AF1-B5FF-8E4B7E576D22}" srcOrd="0" destOrd="0" presId="urn:microsoft.com/office/officeart/2005/8/layout/chevron1"/>
    <dgm:cxn modelId="{FC38EA72-72D4-4BB6-9815-D8CF254E00D1}" type="presParOf" srcId="{22937DFC-C3BE-4E1B-98F7-0D1E6E09A8D5}" destId="{0DBA510B-8A02-4255-9968-F5A2C5156F40}" srcOrd="1" destOrd="0" presId="urn:microsoft.com/office/officeart/2005/8/layout/chevron1"/>
    <dgm:cxn modelId="{ABC5257D-6EC6-4464-A9D9-8B9710C2BEE0}" type="presParOf" srcId="{B9748654-5C28-4E66-89A5-E2B5BCC9DAAD}" destId="{47100FDC-3B9B-4FC5-8AE4-1B921513B1DC}" srcOrd="3" destOrd="0" presId="urn:microsoft.com/office/officeart/2005/8/layout/chevron1"/>
    <dgm:cxn modelId="{B29B4B80-AF9B-412F-B907-EEA8071F586C}" type="presParOf" srcId="{B9748654-5C28-4E66-89A5-E2B5BCC9DAAD}" destId="{A38A3CD5-3994-4754-8F47-5AF8D1400AE9}" srcOrd="4" destOrd="0" presId="urn:microsoft.com/office/officeart/2005/8/layout/chevron1"/>
    <dgm:cxn modelId="{C4832E4D-5C24-42B8-9FA1-EA96B0B4E856}" type="presParOf" srcId="{A38A3CD5-3994-4754-8F47-5AF8D1400AE9}" destId="{1D1FA7B4-A97B-4D2F-96AE-EE3F6203EC02}" srcOrd="0" destOrd="0" presId="urn:microsoft.com/office/officeart/2005/8/layout/chevron1"/>
    <dgm:cxn modelId="{65F1D3B7-49C3-4475-ABEA-4E447ADB10E8}" type="presParOf" srcId="{A38A3CD5-3994-4754-8F47-5AF8D1400AE9}" destId="{9AF1FCAC-F9EE-4116-ACD1-05D97B73AB74}" srcOrd="1" destOrd="0" presId="urn:microsoft.com/office/officeart/2005/8/layout/chevron1"/>
    <dgm:cxn modelId="{A895C39B-FFBC-4DBE-B24B-2DFDF320B010}" type="presParOf" srcId="{B9748654-5C28-4E66-89A5-E2B5BCC9DAAD}" destId="{7EC3E8DD-5629-4144-BE87-55ADB91F26CC}" srcOrd="5" destOrd="0" presId="urn:microsoft.com/office/officeart/2005/8/layout/chevron1"/>
    <dgm:cxn modelId="{35EC54A0-A0B3-4082-9DCD-E16A23B7D97D}" type="presParOf" srcId="{B9748654-5C28-4E66-89A5-E2B5BCC9DAAD}" destId="{7F433778-8C3B-4486-8FB2-034ECA28BD4A}" srcOrd="6" destOrd="0" presId="urn:microsoft.com/office/officeart/2005/8/layout/chevron1"/>
    <dgm:cxn modelId="{88412C74-E84A-4EBE-8303-65994A7AF7F1}" type="presParOf" srcId="{7F433778-8C3B-4486-8FB2-034ECA28BD4A}" destId="{FFDB7068-D685-43BD-A201-A541538C48B9}" srcOrd="0" destOrd="0" presId="urn:microsoft.com/office/officeart/2005/8/layout/chevron1"/>
    <dgm:cxn modelId="{560BF8C4-1534-4CA6-8847-0A7EA910FF2F}" type="presParOf" srcId="{7F433778-8C3B-4486-8FB2-034ECA28BD4A}" destId="{E91A00D5-FE2E-4553-BD5D-FD38DD48CE35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F62DA94-2B9E-4F50-9A6D-43D8AE82E728}" type="doc">
      <dgm:prSet loTypeId="urn:microsoft.com/office/officeart/2005/8/layout/chevron1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pt-PT"/>
        </a:p>
      </dgm:t>
    </dgm:pt>
    <dgm:pt modelId="{6E0857DA-4926-42C6-8ACF-38FCA4058EDF}">
      <dgm:prSet phldrT="[Text]" custT="1"/>
      <dgm:spPr/>
      <dgm:t>
        <a:bodyPr/>
        <a:lstStyle/>
        <a:p>
          <a:pPr>
            <a:buNone/>
          </a:pPr>
          <a:r>
            <a:rPr lang="pt-PT" sz="2000" b="1"/>
            <a:t>Value Proposition</a:t>
          </a:r>
          <a:endParaRPr lang="pt-PT" sz="2000" dirty="0"/>
        </a:p>
      </dgm:t>
    </dgm:pt>
    <dgm:pt modelId="{5AFEC86E-36C4-4570-B4D4-B8F33D465CE3}" type="parTrans" cxnId="{1EBB83B6-415F-483E-9AFA-F6EAAB5F35C3}">
      <dgm:prSet/>
      <dgm:spPr/>
      <dgm:t>
        <a:bodyPr/>
        <a:lstStyle/>
        <a:p>
          <a:endParaRPr lang="pt-PT" sz="2400"/>
        </a:p>
      </dgm:t>
    </dgm:pt>
    <dgm:pt modelId="{99761147-3A55-40B6-AD60-B685F3DBF42A}" type="sibTrans" cxnId="{1EBB83B6-415F-483E-9AFA-F6EAAB5F35C3}">
      <dgm:prSet/>
      <dgm:spPr/>
      <dgm:t>
        <a:bodyPr/>
        <a:lstStyle/>
        <a:p>
          <a:endParaRPr lang="pt-PT" sz="2400"/>
        </a:p>
      </dgm:t>
    </dgm:pt>
    <dgm:pt modelId="{D1EFDE3E-D775-440F-A021-025EC169137F}">
      <dgm:prSet phldrT="[Text]" custT="1"/>
      <dgm:spPr/>
      <dgm:t>
        <a:bodyPr/>
        <a:lstStyle/>
        <a:p>
          <a:pPr>
            <a:buNone/>
          </a:pPr>
          <a:r>
            <a:rPr lang="pt-PT" sz="2000" b="1"/>
            <a:t>Service Configuration</a:t>
          </a:r>
          <a:endParaRPr lang="pt-PT" sz="2000" dirty="0"/>
        </a:p>
      </dgm:t>
    </dgm:pt>
    <dgm:pt modelId="{28888936-B34E-408A-AC89-D0A876040735}" type="parTrans" cxnId="{3A9CE4F2-1D00-4D26-A77E-6C7888F05B2D}">
      <dgm:prSet/>
      <dgm:spPr/>
      <dgm:t>
        <a:bodyPr/>
        <a:lstStyle/>
        <a:p>
          <a:endParaRPr lang="pt-PT" sz="2400"/>
        </a:p>
      </dgm:t>
    </dgm:pt>
    <dgm:pt modelId="{4C9D113B-726B-45C1-AB91-9573F6F11A9E}" type="sibTrans" cxnId="{3A9CE4F2-1D00-4D26-A77E-6C7888F05B2D}">
      <dgm:prSet/>
      <dgm:spPr/>
      <dgm:t>
        <a:bodyPr/>
        <a:lstStyle/>
        <a:p>
          <a:endParaRPr lang="pt-PT" sz="2400"/>
        </a:p>
      </dgm:t>
    </dgm:pt>
    <dgm:pt modelId="{EE8835CF-1A5E-419D-922A-88999C0AB424}">
      <dgm:prSet/>
      <dgm:spPr/>
      <dgm:t>
        <a:bodyPr/>
        <a:lstStyle/>
        <a:p>
          <a:pPr>
            <a:buNone/>
          </a:pPr>
          <a:r>
            <a:rPr lang="pt-PT" b="1" dirty="0"/>
            <a:t>Cost Structure</a:t>
          </a:r>
          <a:endParaRPr lang="pt-PT" dirty="0"/>
        </a:p>
      </dgm:t>
    </dgm:pt>
    <dgm:pt modelId="{944626C0-CC7A-4906-BE69-618B86517BC1}" type="parTrans" cxnId="{A376D23A-B7F6-428D-A3A1-9990054BCA82}">
      <dgm:prSet/>
      <dgm:spPr/>
      <dgm:t>
        <a:bodyPr/>
        <a:lstStyle/>
        <a:p>
          <a:endParaRPr lang="pt-PT"/>
        </a:p>
      </dgm:t>
    </dgm:pt>
    <dgm:pt modelId="{4DC18E80-C144-4331-9176-04545E1ADE7F}" type="sibTrans" cxnId="{A376D23A-B7F6-428D-A3A1-9990054BCA82}">
      <dgm:prSet/>
      <dgm:spPr/>
      <dgm:t>
        <a:bodyPr/>
        <a:lstStyle/>
        <a:p>
          <a:endParaRPr lang="pt-PT"/>
        </a:p>
      </dgm:t>
    </dgm:pt>
    <dgm:pt modelId="{220BCF38-E7B6-4CE7-ADC3-1F9CE26E803E}">
      <dgm:prSet/>
      <dgm:spPr/>
      <dgm:t>
        <a:bodyPr/>
        <a:lstStyle/>
        <a:p>
          <a:pPr>
            <a:buNone/>
          </a:pPr>
          <a:r>
            <a:rPr lang="pt-PT" dirty="0"/>
            <a:t>Demonstrate security, efficiency, traceability and compliance benefits</a:t>
          </a:r>
        </a:p>
      </dgm:t>
    </dgm:pt>
    <dgm:pt modelId="{8A1B7EDC-B545-4B96-A2B1-3A9B731C2642}" type="parTrans" cxnId="{BA09DF37-7E04-44F2-A4AE-BFCDA5D63CB6}">
      <dgm:prSet/>
      <dgm:spPr/>
      <dgm:t>
        <a:bodyPr/>
        <a:lstStyle/>
        <a:p>
          <a:endParaRPr lang="pt-PT"/>
        </a:p>
      </dgm:t>
    </dgm:pt>
    <dgm:pt modelId="{88D411BB-29C7-4653-9420-DDEA67C96AB9}" type="sibTrans" cxnId="{BA09DF37-7E04-44F2-A4AE-BFCDA5D63CB6}">
      <dgm:prSet/>
      <dgm:spPr/>
      <dgm:t>
        <a:bodyPr/>
        <a:lstStyle/>
        <a:p>
          <a:endParaRPr lang="pt-PT"/>
        </a:p>
      </dgm:t>
    </dgm:pt>
    <dgm:pt modelId="{B7DF621D-3916-4325-9CD2-40F49F11BE49}">
      <dgm:prSet/>
      <dgm:spPr/>
      <dgm:t>
        <a:bodyPr/>
        <a:lstStyle/>
        <a:p>
          <a:pPr>
            <a:buNone/>
          </a:pPr>
          <a:r>
            <a:rPr lang="pt-PT" dirty="0"/>
            <a:t>Define cloud, hybrid or legacy-integrated deployment mode</a:t>
          </a:r>
        </a:p>
      </dgm:t>
    </dgm:pt>
    <dgm:pt modelId="{C14C247A-3D1C-452C-8B2A-1B3A343D99DA}" type="parTrans" cxnId="{A87FFF92-C4DA-45C5-917D-1F0A589B2E55}">
      <dgm:prSet/>
      <dgm:spPr/>
      <dgm:t>
        <a:bodyPr/>
        <a:lstStyle/>
        <a:p>
          <a:endParaRPr lang="pt-PT"/>
        </a:p>
      </dgm:t>
    </dgm:pt>
    <dgm:pt modelId="{358C83AD-B25F-4F42-89A8-E5BB541D04D8}" type="sibTrans" cxnId="{A87FFF92-C4DA-45C5-917D-1F0A589B2E55}">
      <dgm:prSet/>
      <dgm:spPr/>
      <dgm:t>
        <a:bodyPr/>
        <a:lstStyle/>
        <a:p>
          <a:endParaRPr lang="pt-PT"/>
        </a:p>
      </dgm:t>
    </dgm:pt>
    <dgm:pt modelId="{5990F65A-0387-4A5E-B715-33DFFE086924}">
      <dgm:prSet/>
      <dgm:spPr/>
      <dgm:t>
        <a:bodyPr/>
        <a:lstStyle/>
        <a:p>
          <a:pPr>
            <a:buNone/>
          </a:pPr>
          <a:r>
            <a:rPr lang="pt-PT"/>
            <a:t>Subscriptions, integration, maintenance, cybersecurity and training</a:t>
          </a:r>
        </a:p>
      </dgm:t>
    </dgm:pt>
    <dgm:pt modelId="{F2342493-E1B6-4966-BE91-271D5B90C1B0}" type="parTrans" cxnId="{F2D9CFD6-E6C9-43A3-BB4B-1B003BFF6ED9}">
      <dgm:prSet/>
      <dgm:spPr/>
      <dgm:t>
        <a:bodyPr/>
        <a:lstStyle/>
        <a:p>
          <a:endParaRPr lang="pt-PT"/>
        </a:p>
      </dgm:t>
    </dgm:pt>
    <dgm:pt modelId="{6B02C51F-25A9-481C-96E3-18F4718B291D}" type="sibTrans" cxnId="{F2D9CFD6-E6C9-43A3-BB4B-1B003BFF6ED9}">
      <dgm:prSet/>
      <dgm:spPr/>
      <dgm:t>
        <a:bodyPr/>
        <a:lstStyle/>
        <a:p>
          <a:endParaRPr lang="pt-PT"/>
        </a:p>
      </dgm:t>
    </dgm:pt>
    <dgm:pt modelId="{6670E041-F1AE-4EE0-8151-2BD41A03C55F}">
      <dgm:prSet/>
      <dgm:spPr/>
      <dgm:t>
        <a:bodyPr/>
        <a:lstStyle/>
        <a:p>
          <a:pPr>
            <a:buNone/>
          </a:pPr>
          <a:r>
            <a:rPr lang="pt-PT" b="1" dirty="0"/>
            <a:t>Risk Allocation</a:t>
          </a:r>
          <a:endParaRPr lang="pt-PT" dirty="0"/>
        </a:p>
      </dgm:t>
    </dgm:pt>
    <dgm:pt modelId="{2903923D-703C-4586-BBC5-DA327D3E6E45}" type="parTrans" cxnId="{5D8DD460-327E-44E3-95FB-507B3F0128B9}">
      <dgm:prSet/>
      <dgm:spPr/>
      <dgm:t>
        <a:bodyPr/>
        <a:lstStyle/>
        <a:p>
          <a:endParaRPr lang="pt-PT"/>
        </a:p>
      </dgm:t>
    </dgm:pt>
    <dgm:pt modelId="{73477D92-492F-4DC2-B37C-BB4DC9F8B831}" type="sibTrans" cxnId="{5D8DD460-327E-44E3-95FB-507B3F0128B9}">
      <dgm:prSet/>
      <dgm:spPr/>
      <dgm:t>
        <a:bodyPr/>
        <a:lstStyle/>
        <a:p>
          <a:endParaRPr lang="pt-PT"/>
        </a:p>
      </dgm:t>
    </dgm:pt>
    <dgm:pt modelId="{A7E0EECB-290E-4B45-9183-2BE73266CE9A}">
      <dgm:prSet/>
      <dgm:spPr/>
      <dgm:t>
        <a:bodyPr/>
        <a:lstStyle/>
        <a:p>
          <a:pPr>
            <a:buNone/>
          </a:pPr>
          <a:r>
            <a:rPr lang="pt-PT" dirty="0"/>
            <a:t>Clarify responsibilities for data protection, availability and incident response</a:t>
          </a:r>
        </a:p>
      </dgm:t>
    </dgm:pt>
    <dgm:pt modelId="{D9F7841C-36B7-4ACE-BF8F-8465375D4E23}" type="parTrans" cxnId="{969CA32A-54D7-4119-A53F-95B14FBB04E1}">
      <dgm:prSet/>
      <dgm:spPr/>
      <dgm:t>
        <a:bodyPr/>
        <a:lstStyle/>
        <a:p>
          <a:endParaRPr lang="pt-PT"/>
        </a:p>
      </dgm:t>
    </dgm:pt>
    <dgm:pt modelId="{2511ED30-D0AD-489F-90AC-C48A97D91194}" type="sibTrans" cxnId="{969CA32A-54D7-4119-A53F-95B14FBB04E1}">
      <dgm:prSet/>
      <dgm:spPr/>
      <dgm:t>
        <a:bodyPr/>
        <a:lstStyle/>
        <a:p>
          <a:endParaRPr lang="pt-PT"/>
        </a:p>
      </dgm:t>
    </dgm:pt>
    <dgm:pt modelId="{B9748654-5C28-4E66-89A5-E2B5BCC9DAAD}" type="pres">
      <dgm:prSet presAssocID="{9F62DA94-2B9E-4F50-9A6D-43D8AE82E728}" presName="Name0" presStyleCnt="0">
        <dgm:presLayoutVars>
          <dgm:dir/>
          <dgm:animLvl val="lvl"/>
          <dgm:resizeHandles val="exact"/>
        </dgm:presLayoutVars>
      </dgm:prSet>
      <dgm:spPr/>
    </dgm:pt>
    <dgm:pt modelId="{7E887A0D-4BDE-46B5-9A8E-BBD268948723}" type="pres">
      <dgm:prSet presAssocID="{6E0857DA-4926-42C6-8ACF-38FCA4058EDF}" presName="composite" presStyleCnt="0"/>
      <dgm:spPr/>
    </dgm:pt>
    <dgm:pt modelId="{1DAF63C3-F457-4418-980E-1394D76CE534}" type="pres">
      <dgm:prSet presAssocID="{6E0857DA-4926-42C6-8ACF-38FCA4058EDF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748E685-33C3-473F-AD2A-0A4475953FB2}" type="pres">
      <dgm:prSet presAssocID="{6E0857DA-4926-42C6-8ACF-38FCA4058EDF}" presName="desTx" presStyleLbl="revTx" presStyleIdx="0" presStyleCnt="4">
        <dgm:presLayoutVars>
          <dgm:bulletEnabled val="1"/>
        </dgm:presLayoutVars>
      </dgm:prSet>
      <dgm:spPr/>
    </dgm:pt>
    <dgm:pt modelId="{6A349726-0B35-438C-8141-E41FF440ED63}" type="pres">
      <dgm:prSet presAssocID="{99761147-3A55-40B6-AD60-B685F3DBF42A}" presName="space" presStyleCnt="0"/>
      <dgm:spPr/>
    </dgm:pt>
    <dgm:pt modelId="{22937DFC-C3BE-4E1B-98F7-0D1E6E09A8D5}" type="pres">
      <dgm:prSet presAssocID="{D1EFDE3E-D775-440F-A021-025EC169137F}" presName="composite" presStyleCnt="0"/>
      <dgm:spPr/>
    </dgm:pt>
    <dgm:pt modelId="{A9DFBCF6-D285-4AF1-B5FF-8E4B7E576D22}" type="pres">
      <dgm:prSet presAssocID="{D1EFDE3E-D775-440F-A021-025EC169137F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DBA510B-8A02-4255-9968-F5A2C5156F40}" type="pres">
      <dgm:prSet presAssocID="{D1EFDE3E-D775-440F-A021-025EC169137F}" presName="desTx" presStyleLbl="revTx" presStyleIdx="1" presStyleCnt="4">
        <dgm:presLayoutVars>
          <dgm:bulletEnabled val="1"/>
        </dgm:presLayoutVars>
      </dgm:prSet>
      <dgm:spPr/>
    </dgm:pt>
    <dgm:pt modelId="{47100FDC-3B9B-4FC5-8AE4-1B921513B1DC}" type="pres">
      <dgm:prSet presAssocID="{4C9D113B-726B-45C1-AB91-9573F6F11A9E}" presName="space" presStyleCnt="0"/>
      <dgm:spPr/>
    </dgm:pt>
    <dgm:pt modelId="{A38A3CD5-3994-4754-8F47-5AF8D1400AE9}" type="pres">
      <dgm:prSet presAssocID="{EE8835CF-1A5E-419D-922A-88999C0AB424}" presName="composite" presStyleCnt="0"/>
      <dgm:spPr/>
    </dgm:pt>
    <dgm:pt modelId="{1D1FA7B4-A97B-4D2F-96AE-EE3F6203EC02}" type="pres">
      <dgm:prSet presAssocID="{EE8835CF-1A5E-419D-922A-88999C0AB424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9AF1FCAC-F9EE-4116-ACD1-05D97B73AB74}" type="pres">
      <dgm:prSet presAssocID="{EE8835CF-1A5E-419D-922A-88999C0AB424}" presName="desTx" presStyleLbl="revTx" presStyleIdx="2" presStyleCnt="4">
        <dgm:presLayoutVars>
          <dgm:bulletEnabled val="1"/>
        </dgm:presLayoutVars>
      </dgm:prSet>
      <dgm:spPr/>
    </dgm:pt>
    <dgm:pt modelId="{7EC3E8DD-5629-4144-BE87-55ADB91F26CC}" type="pres">
      <dgm:prSet presAssocID="{4DC18E80-C144-4331-9176-04545E1ADE7F}" presName="space" presStyleCnt="0"/>
      <dgm:spPr/>
    </dgm:pt>
    <dgm:pt modelId="{7F433778-8C3B-4486-8FB2-034ECA28BD4A}" type="pres">
      <dgm:prSet presAssocID="{6670E041-F1AE-4EE0-8151-2BD41A03C55F}" presName="composite" presStyleCnt="0"/>
      <dgm:spPr/>
    </dgm:pt>
    <dgm:pt modelId="{FFDB7068-D685-43BD-A201-A541538C48B9}" type="pres">
      <dgm:prSet presAssocID="{6670E041-F1AE-4EE0-8151-2BD41A03C55F}" presName="parTx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E91A00D5-FE2E-4553-BD5D-FD38DD48CE35}" type="pres">
      <dgm:prSet presAssocID="{6670E041-F1AE-4EE0-8151-2BD41A03C55F}" presName="desTx" presStyleLbl="revTx" presStyleIdx="3" presStyleCnt="4">
        <dgm:presLayoutVars>
          <dgm:bulletEnabled val="1"/>
        </dgm:presLayoutVars>
      </dgm:prSet>
      <dgm:spPr/>
    </dgm:pt>
  </dgm:ptLst>
  <dgm:cxnLst>
    <dgm:cxn modelId="{B22E0404-4A77-4D8A-9272-85C2C657DF2F}" type="presOf" srcId="{D1EFDE3E-D775-440F-A021-025EC169137F}" destId="{A9DFBCF6-D285-4AF1-B5FF-8E4B7E576D22}" srcOrd="0" destOrd="0" presId="urn:microsoft.com/office/officeart/2005/8/layout/chevron1"/>
    <dgm:cxn modelId="{772D3110-57C3-4D68-9B85-C00DEAE3656E}" type="presOf" srcId="{220BCF38-E7B6-4CE7-ADC3-1F9CE26E803E}" destId="{5748E685-33C3-473F-AD2A-0A4475953FB2}" srcOrd="0" destOrd="0" presId="urn:microsoft.com/office/officeart/2005/8/layout/chevron1"/>
    <dgm:cxn modelId="{969CA32A-54D7-4119-A53F-95B14FBB04E1}" srcId="{6670E041-F1AE-4EE0-8151-2BD41A03C55F}" destId="{A7E0EECB-290E-4B45-9183-2BE73266CE9A}" srcOrd="0" destOrd="0" parTransId="{D9F7841C-36B7-4ACE-BF8F-8465375D4E23}" sibTransId="{2511ED30-D0AD-489F-90AC-C48A97D91194}"/>
    <dgm:cxn modelId="{4A86D02A-B375-445A-AD4C-A5EBD9EA6A65}" type="presOf" srcId="{6670E041-F1AE-4EE0-8151-2BD41A03C55F}" destId="{FFDB7068-D685-43BD-A201-A541538C48B9}" srcOrd="0" destOrd="0" presId="urn:microsoft.com/office/officeart/2005/8/layout/chevron1"/>
    <dgm:cxn modelId="{BA09DF37-7E04-44F2-A4AE-BFCDA5D63CB6}" srcId="{6E0857DA-4926-42C6-8ACF-38FCA4058EDF}" destId="{220BCF38-E7B6-4CE7-ADC3-1F9CE26E803E}" srcOrd="0" destOrd="0" parTransId="{8A1B7EDC-B545-4B96-A2B1-3A9B731C2642}" sibTransId="{88D411BB-29C7-4653-9420-DDEA67C96AB9}"/>
    <dgm:cxn modelId="{A376D23A-B7F6-428D-A3A1-9990054BCA82}" srcId="{9F62DA94-2B9E-4F50-9A6D-43D8AE82E728}" destId="{EE8835CF-1A5E-419D-922A-88999C0AB424}" srcOrd="2" destOrd="0" parTransId="{944626C0-CC7A-4906-BE69-618B86517BC1}" sibTransId="{4DC18E80-C144-4331-9176-04545E1ADE7F}"/>
    <dgm:cxn modelId="{5D8DD460-327E-44E3-95FB-507B3F0128B9}" srcId="{9F62DA94-2B9E-4F50-9A6D-43D8AE82E728}" destId="{6670E041-F1AE-4EE0-8151-2BD41A03C55F}" srcOrd="3" destOrd="0" parTransId="{2903923D-703C-4586-BBC5-DA327D3E6E45}" sibTransId="{73477D92-492F-4DC2-B37C-BB4DC9F8B831}"/>
    <dgm:cxn modelId="{59580556-4459-4150-9F32-D0658121C3CC}" type="presOf" srcId="{B7DF621D-3916-4325-9CD2-40F49F11BE49}" destId="{0DBA510B-8A02-4255-9968-F5A2C5156F40}" srcOrd="0" destOrd="0" presId="urn:microsoft.com/office/officeart/2005/8/layout/chevron1"/>
    <dgm:cxn modelId="{E8A8BC7F-3C7A-493D-B2E8-CB24AEB16500}" type="presOf" srcId="{6E0857DA-4926-42C6-8ACF-38FCA4058EDF}" destId="{1DAF63C3-F457-4418-980E-1394D76CE534}" srcOrd="0" destOrd="0" presId="urn:microsoft.com/office/officeart/2005/8/layout/chevron1"/>
    <dgm:cxn modelId="{E1D27D8B-7C1C-4B7A-B892-7EF95F0BBBCD}" type="presOf" srcId="{5990F65A-0387-4A5E-B715-33DFFE086924}" destId="{9AF1FCAC-F9EE-4116-ACD1-05D97B73AB74}" srcOrd="0" destOrd="0" presId="urn:microsoft.com/office/officeart/2005/8/layout/chevron1"/>
    <dgm:cxn modelId="{A87FFF92-C4DA-45C5-917D-1F0A589B2E55}" srcId="{D1EFDE3E-D775-440F-A021-025EC169137F}" destId="{B7DF621D-3916-4325-9CD2-40F49F11BE49}" srcOrd="0" destOrd="0" parTransId="{C14C247A-3D1C-452C-8B2A-1B3A343D99DA}" sibTransId="{358C83AD-B25F-4F42-89A8-E5BB541D04D8}"/>
    <dgm:cxn modelId="{9D12C2AB-CEFD-49B9-826F-FEEA2F49DA88}" type="presOf" srcId="{EE8835CF-1A5E-419D-922A-88999C0AB424}" destId="{1D1FA7B4-A97B-4D2F-96AE-EE3F6203EC02}" srcOrd="0" destOrd="0" presId="urn:microsoft.com/office/officeart/2005/8/layout/chevron1"/>
    <dgm:cxn modelId="{81627BB5-D520-494D-93EA-6A97857D0088}" type="presOf" srcId="{A7E0EECB-290E-4B45-9183-2BE73266CE9A}" destId="{E91A00D5-FE2E-4553-BD5D-FD38DD48CE35}" srcOrd="0" destOrd="0" presId="urn:microsoft.com/office/officeart/2005/8/layout/chevron1"/>
    <dgm:cxn modelId="{1EBB83B6-415F-483E-9AFA-F6EAAB5F35C3}" srcId="{9F62DA94-2B9E-4F50-9A6D-43D8AE82E728}" destId="{6E0857DA-4926-42C6-8ACF-38FCA4058EDF}" srcOrd="0" destOrd="0" parTransId="{5AFEC86E-36C4-4570-B4D4-B8F33D465CE3}" sibTransId="{99761147-3A55-40B6-AD60-B685F3DBF42A}"/>
    <dgm:cxn modelId="{726819CD-6073-4676-940B-8070CFB31F41}" type="presOf" srcId="{9F62DA94-2B9E-4F50-9A6D-43D8AE82E728}" destId="{B9748654-5C28-4E66-89A5-E2B5BCC9DAAD}" srcOrd="0" destOrd="0" presId="urn:microsoft.com/office/officeart/2005/8/layout/chevron1"/>
    <dgm:cxn modelId="{F2D9CFD6-E6C9-43A3-BB4B-1B003BFF6ED9}" srcId="{EE8835CF-1A5E-419D-922A-88999C0AB424}" destId="{5990F65A-0387-4A5E-B715-33DFFE086924}" srcOrd="0" destOrd="0" parTransId="{F2342493-E1B6-4966-BE91-271D5B90C1B0}" sibTransId="{6B02C51F-25A9-481C-96E3-18F4718B291D}"/>
    <dgm:cxn modelId="{3A9CE4F2-1D00-4D26-A77E-6C7888F05B2D}" srcId="{9F62DA94-2B9E-4F50-9A6D-43D8AE82E728}" destId="{D1EFDE3E-D775-440F-A021-025EC169137F}" srcOrd="1" destOrd="0" parTransId="{28888936-B34E-408A-AC89-D0A876040735}" sibTransId="{4C9D113B-726B-45C1-AB91-9573F6F11A9E}"/>
    <dgm:cxn modelId="{1CB311B2-03E3-47C9-9C3F-CDFDBC38E563}" type="presParOf" srcId="{B9748654-5C28-4E66-89A5-E2B5BCC9DAAD}" destId="{7E887A0D-4BDE-46B5-9A8E-BBD268948723}" srcOrd="0" destOrd="0" presId="urn:microsoft.com/office/officeart/2005/8/layout/chevron1"/>
    <dgm:cxn modelId="{73CB922B-1824-4B32-A368-92EBE05C073D}" type="presParOf" srcId="{7E887A0D-4BDE-46B5-9A8E-BBD268948723}" destId="{1DAF63C3-F457-4418-980E-1394D76CE534}" srcOrd="0" destOrd="0" presId="urn:microsoft.com/office/officeart/2005/8/layout/chevron1"/>
    <dgm:cxn modelId="{96952521-EE41-40BC-9D50-E746087C6DA8}" type="presParOf" srcId="{7E887A0D-4BDE-46B5-9A8E-BBD268948723}" destId="{5748E685-33C3-473F-AD2A-0A4475953FB2}" srcOrd="1" destOrd="0" presId="urn:microsoft.com/office/officeart/2005/8/layout/chevron1"/>
    <dgm:cxn modelId="{34DD71EA-25F6-4059-A1B5-40870F1BC7A2}" type="presParOf" srcId="{B9748654-5C28-4E66-89A5-E2B5BCC9DAAD}" destId="{6A349726-0B35-438C-8141-E41FF440ED63}" srcOrd="1" destOrd="0" presId="urn:microsoft.com/office/officeart/2005/8/layout/chevron1"/>
    <dgm:cxn modelId="{27D7976D-7C15-472F-B8BE-35E4CA357DFF}" type="presParOf" srcId="{B9748654-5C28-4E66-89A5-E2B5BCC9DAAD}" destId="{22937DFC-C3BE-4E1B-98F7-0D1E6E09A8D5}" srcOrd="2" destOrd="0" presId="urn:microsoft.com/office/officeart/2005/8/layout/chevron1"/>
    <dgm:cxn modelId="{DAB74B3A-CD0A-487E-A719-1D8A9979A954}" type="presParOf" srcId="{22937DFC-C3BE-4E1B-98F7-0D1E6E09A8D5}" destId="{A9DFBCF6-D285-4AF1-B5FF-8E4B7E576D22}" srcOrd="0" destOrd="0" presId="urn:microsoft.com/office/officeart/2005/8/layout/chevron1"/>
    <dgm:cxn modelId="{FC38EA72-72D4-4BB6-9815-D8CF254E00D1}" type="presParOf" srcId="{22937DFC-C3BE-4E1B-98F7-0D1E6E09A8D5}" destId="{0DBA510B-8A02-4255-9968-F5A2C5156F40}" srcOrd="1" destOrd="0" presId="urn:microsoft.com/office/officeart/2005/8/layout/chevron1"/>
    <dgm:cxn modelId="{ABC5257D-6EC6-4464-A9D9-8B9710C2BEE0}" type="presParOf" srcId="{B9748654-5C28-4E66-89A5-E2B5BCC9DAAD}" destId="{47100FDC-3B9B-4FC5-8AE4-1B921513B1DC}" srcOrd="3" destOrd="0" presId="urn:microsoft.com/office/officeart/2005/8/layout/chevron1"/>
    <dgm:cxn modelId="{B29B4B80-AF9B-412F-B907-EEA8071F586C}" type="presParOf" srcId="{B9748654-5C28-4E66-89A5-E2B5BCC9DAAD}" destId="{A38A3CD5-3994-4754-8F47-5AF8D1400AE9}" srcOrd="4" destOrd="0" presId="urn:microsoft.com/office/officeart/2005/8/layout/chevron1"/>
    <dgm:cxn modelId="{C4832E4D-5C24-42B8-9FA1-EA96B0B4E856}" type="presParOf" srcId="{A38A3CD5-3994-4754-8F47-5AF8D1400AE9}" destId="{1D1FA7B4-A97B-4D2F-96AE-EE3F6203EC02}" srcOrd="0" destOrd="0" presId="urn:microsoft.com/office/officeart/2005/8/layout/chevron1"/>
    <dgm:cxn modelId="{65F1D3B7-49C3-4475-ABEA-4E447ADB10E8}" type="presParOf" srcId="{A38A3CD5-3994-4754-8F47-5AF8D1400AE9}" destId="{9AF1FCAC-F9EE-4116-ACD1-05D97B73AB74}" srcOrd="1" destOrd="0" presId="urn:microsoft.com/office/officeart/2005/8/layout/chevron1"/>
    <dgm:cxn modelId="{A895C39B-FFBC-4DBE-B24B-2DFDF320B010}" type="presParOf" srcId="{B9748654-5C28-4E66-89A5-E2B5BCC9DAAD}" destId="{7EC3E8DD-5629-4144-BE87-55ADB91F26CC}" srcOrd="5" destOrd="0" presId="urn:microsoft.com/office/officeart/2005/8/layout/chevron1"/>
    <dgm:cxn modelId="{35EC54A0-A0B3-4082-9DCD-E16A23B7D97D}" type="presParOf" srcId="{B9748654-5C28-4E66-89A5-E2B5BCC9DAAD}" destId="{7F433778-8C3B-4486-8FB2-034ECA28BD4A}" srcOrd="6" destOrd="0" presId="urn:microsoft.com/office/officeart/2005/8/layout/chevron1"/>
    <dgm:cxn modelId="{88412C74-E84A-4EBE-8303-65994A7AF7F1}" type="presParOf" srcId="{7F433778-8C3B-4486-8FB2-034ECA28BD4A}" destId="{FFDB7068-D685-43BD-A201-A541538C48B9}" srcOrd="0" destOrd="0" presId="urn:microsoft.com/office/officeart/2005/8/layout/chevron1"/>
    <dgm:cxn modelId="{560BF8C4-1534-4CA6-8847-0A7EA910FF2F}" type="presParOf" srcId="{7F433778-8C3B-4486-8FB2-034ECA28BD4A}" destId="{E91A00D5-FE2E-4553-BD5D-FD38DD48CE35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66EA735-2BEA-47FA-BE5D-028C93D5339E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pt-PT"/>
        </a:p>
      </dgm:t>
    </dgm:pt>
    <dgm:pt modelId="{8E91BEAB-DC82-40BF-82CE-703605227695}">
      <dgm:prSet phldrT="[Text]"/>
      <dgm:spPr/>
      <dgm:t>
        <a:bodyPr/>
        <a:lstStyle/>
        <a:p>
          <a:pPr>
            <a:buNone/>
          </a:pPr>
          <a:r>
            <a:rPr lang="pt-PT" b="1" dirty="0"/>
            <a:t>For Port Authorities</a:t>
          </a:r>
          <a:endParaRPr lang="pt-PT" dirty="0"/>
        </a:p>
      </dgm:t>
    </dgm:pt>
    <dgm:pt modelId="{049B29AC-F7F0-4C69-8F59-A22F1657E75F}" type="parTrans" cxnId="{156C6DBE-E1A7-4C61-A94A-0386F79CAE1B}">
      <dgm:prSet/>
      <dgm:spPr/>
      <dgm:t>
        <a:bodyPr/>
        <a:lstStyle/>
        <a:p>
          <a:endParaRPr lang="pt-PT"/>
        </a:p>
      </dgm:t>
    </dgm:pt>
    <dgm:pt modelId="{379F442A-C168-4659-981B-02BF9A04A706}" type="sibTrans" cxnId="{156C6DBE-E1A7-4C61-A94A-0386F79CAE1B}">
      <dgm:prSet/>
      <dgm:spPr/>
      <dgm:t>
        <a:bodyPr/>
        <a:lstStyle/>
        <a:p>
          <a:endParaRPr lang="pt-PT"/>
        </a:p>
      </dgm:t>
    </dgm:pt>
    <dgm:pt modelId="{C686E026-89A6-44FE-9C3B-BB29A9414CB6}">
      <dgm:prSet phldrT="[Text]"/>
      <dgm:spPr/>
      <dgm:t>
        <a:bodyPr/>
        <a:lstStyle/>
        <a:p>
          <a:pPr>
            <a:buNone/>
          </a:pPr>
          <a:r>
            <a:rPr lang="pt-PT" b="1" dirty="0"/>
            <a:t>For Policymakers</a:t>
          </a:r>
          <a:endParaRPr lang="pt-PT" dirty="0"/>
        </a:p>
      </dgm:t>
    </dgm:pt>
    <dgm:pt modelId="{364E5383-467C-45D1-BC1D-B848AD492947}" type="parTrans" cxnId="{473B3538-0599-494E-891B-8F5AD4E6E1DF}">
      <dgm:prSet/>
      <dgm:spPr/>
      <dgm:t>
        <a:bodyPr/>
        <a:lstStyle/>
        <a:p>
          <a:endParaRPr lang="pt-PT"/>
        </a:p>
      </dgm:t>
    </dgm:pt>
    <dgm:pt modelId="{3CBB5527-8AF5-48C6-9E4D-527B127B573B}" type="sibTrans" cxnId="{473B3538-0599-494E-891B-8F5AD4E6E1DF}">
      <dgm:prSet/>
      <dgm:spPr/>
      <dgm:t>
        <a:bodyPr/>
        <a:lstStyle/>
        <a:p>
          <a:endParaRPr lang="pt-PT"/>
        </a:p>
      </dgm:t>
    </dgm:pt>
    <dgm:pt modelId="{D226D2DA-DF10-4854-86CE-E103ED35374E}">
      <dgm:prSet phldrT="[Text]"/>
      <dgm:spPr/>
      <dgm:t>
        <a:bodyPr/>
        <a:lstStyle/>
        <a:p>
          <a:pPr>
            <a:buNone/>
          </a:pPr>
          <a:r>
            <a:rPr lang="pt-PT" b="1" dirty="0"/>
            <a:t>For Technology Providers</a:t>
          </a:r>
          <a:endParaRPr lang="pt-PT" dirty="0"/>
        </a:p>
      </dgm:t>
    </dgm:pt>
    <dgm:pt modelId="{4B42D432-0FA0-4608-BBF8-385E60F1AD09}" type="parTrans" cxnId="{BF5F5D63-ADB1-47CB-9E2C-6730264B4C9B}">
      <dgm:prSet/>
      <dgm:spPr/>
      <dgm:t>
        <a:bodyPr/>
        <a:lstStyle/>
        <a:p>
          <a:endParaRPr lang="pt-PT"/>
        </a:p>
      </dgm:t>
    </dgm:pt>
    <dgm:pt modelId="{68A34F08-315A-4EC1-8627-BA2AC79E2970}" type="sibTrans" cxnId="{BF5F5D63-ADB1-47CB-9E2C-6730264B4C9B}">
      <dgm:prSet/>
      <dgm:spPr/>
      <dgm:t>
        <a:bodyPr/>
        <a:lstStyle/>
        <a:p>
          <a:endParaRPr lang="pt-PT"/>
        </a:p>
      </dgm:t>
    </dgm:pt>
    <dgm:pt modelId="{15C469D3-DE79-46D6-A85A-33B07590DF96}">
      <dgm:prSet phldrT="[Text]"/>
      <dgm:spPr/>
      <dgm:t>
        <a:bodyPr/>
        <a:lstStyle/>
        <a:p>
          <a:pPr>
            <a:buNone/>
          </a:pPr>
          <a:r>
            <a:rPr lang="pt-PT" b="1" dirty="0"/>
            <a:t>Future Research</a:t>
          </a:r>
          <a:endParaRPr lang="pt-PT" dirty="0"/>
        </a:p>
      </dgm:t>
    </dgm:pt>
    <dgm:pt modelId="{3F37C150-53E3-463D-B4C9-708C217357BA}" type="parTrans" cxnId="{30F9CF0D-CF59-4AE4-8FE0-7D39D32A25FC}">
      <dgm:prSet/>
      <dgm:spPr/>
      <dgm:t>
        <a:bodyPr/>
        <a:lstStyle/>
        <a:p>
          <a:endParaRPr lang="pt-PT"/>
        </a:p>
      </dgm:t>
    </dgm:pt>
    <dgm:pt modelId="{250323AC-F433-49A7-8349-366C1E315D08}" type="sibTrans" cxnId="{30F9CF0D-CF59-4AE4-8FE0-7D39D32A25FC}">
      <dgm:prSet/>
      <dgm:spPr/>
      <dgm:t>
        <a:bodyPr/>
        <a:lstStyle/>
        <a:p>
          <a:endParaRPr lang="pt-PT"/>
        </a:p>
      </dgm:t>
    </dgm:pt>
    <dgm:pt modelId="{E138965B-5490-4112-98FC-6F3AAA0EE692}">
      <dgm:prSet/>
      <dgm:spPr/>
      <dgm:t>
        <a:bodyPr/>
        <a:lstStyle/>
        <a:p>
          <a:pPr>
            <a:buNone/>
          </a:pPr>
          <a:r>
            <a:rPr lang="pt-PT" dirty="0"/>
            <a:t>Assess whether access systems support traceability, interoperability and resilience</a:t>
          </a:r>
        </a:p>
      </dgm:t>
    </dgm:pt>
    <dgm:pt modelId="{BEF5F7E3-2027-44D0-859B-D930A336EF24}" type="parTrans" cxnId="{E32C28EA-68D0-4E8C-B730-1C47588CF963}">
      <dgm:prSet/>
      <dgm:spPr/>
      <dgm:t>
        <a:bodyPr/>
        <a:lstStyle/>
        <a:p>
          <a:endParaRPr lang="pt-PT"/>
        </a:p>
      </dgm:t>
    </dgm:pt>
    <dgm:pt modelId="{0B94C6D3-1DE3-4463-95B6-EBE7A6111C19}" type="sibTrans" cxnId="{E32C28EA-68D0-4E8C-B730-1C47588CF963}">
      <dgm:prSet/>
      <dgm:spPr/>
      <dgm:t>
        <a:bodyPr/>
        <a:lstStyle/>
        <a:p>
          <a:endParaRPr lang="pt-PT"/>
        </a:p>
      </dgm:t>
    </dgm:pt>
    <dgm:pt modelId="{91A027F5-6EE0-404E-BE3C-15F145FAF8E5}">
      <dgm:prSet/>
      <dgm:spPr/>
      <dgm:t>
        <a:bodyPr/>
        <a:lstStyle/>
        <a:p>
          <a:pPr>
            <a:buNone/>
          </a:pPr>
          <a:r>
            <a:rPr lang="pt-PT" dirty="0"/>
            <a:t>Align digitalisation with cybersecurity and privacy requirements from design stage</a:t>
          </a:r>
        </a:p>
      </dgm:t>
    </dgm:pt>
    <dgm:pt modelId="{8C6CEDDC-F467-481E-96A1-FAD6BB86F2A6}" type="parTrans" cxnId="{0CA04446-3E29-4983-8E07-FB07562F265F}">
      <dgm:prSet/>
      <dgm:spPr/>
      <dgm:t>
        <a:bodyPr/>
        <a:lstStyle/>
        <a:p>
          <a:endParaRPr lang="pt-PT"/>
        </a:p>
      </dgm:t>
    </dgm:pt>
    <dgm:pt modelId="{86183B52-D181-478E-9352-AE2695917F09}" type="sibTrans" cxnId="{0CA04446-3E29-4983-8E07-FB07562F265F}">
      <dgm:prSet/>
      <dgm:spPr/>
      <dgm:t>
        <a:bodyPr/>
        <a:lstStyle/>
        <a:p>
          <a:endParaRPr lang="pt-PT"/>
        </a:p>
      </dgm:t>
    </dgm:pt>
    <dgm:pt modelId="{C9261BE6-04BF-499E-8BED-2A179B782EE5}">
      <dgm:prSet/>
      <dgm:spPr/>
      <dgm:t>
        <a:bodyPr/>
        <a:lstStyle/>
        <a:p>
          <a:pPr>
            <a:buNone/>
          </a:pPr>
          <a:r>
            <a:rPr lang="pt-PT" dirty="0"/>
            <a:t>Address operational pain points, not just technological capabilities</a:t>
          </a:r>
        </a:p>
      </dgm:t>
    </dgm:pt>
    <dgm:pt modelId="{20D9BDA4-BFAF-4D96-B451-0D33C476B8AB}" type="parTrans" cxnId="{86EB429D-F709-4D69-B283-974C4398CF35}">
      <dgm:prSet/>
      <dgm:spPr/>
      <dgm:t>
        <a:bodyPr/>
        <a:lstStyle/>
        <a:p>
          <a:endParaRPr lang="pt-PT"/>
        </a:p>
      </dgm:t>
    </dgm:pt>
    <dgm:pt modelId="{81C3CCE3-5FE4-409D-A4F3-BDDB3645F783}" type="sibTrans" cxnId="{86EB429D-F709-4D69-B283-974C4398CF35}">
      <dgm:prSet/>
      <dgm:spPr/>
      <dgm:t>
        <a:bodyPr/>
        <a:lstStyle/>
        <a:p>
          <a:endParaRPr lang="pt-PT"/>
        </a:p>
      </dgm:t>
    </dgm:pt>
    <dgm:pt modelId="{070DCCFC-BE17-4B07-B7C8-EC2E5CD3F1CB}">
      <dgm:prSet/>
      <dgm:spPr/>
      <dgm:t>
        <a:bodyPr/>
        <a:lstStyle/>
        <a:p>
          <a:pPr>
            <a:buNone/>
          </a:pPr>
          <a:r>
            <a:rPr lang="pt-PT" dirty="0"/>
            <a:t>Longitudinal studies, AI-driven anomaly detection and digital twin integration</a:t>
          </a:r>
        </a:p>
      </dgm:t>
    </dgm:pt>
    <dgm:pt modelId="{3EA45623-D695-4725-989C-124FB22F5959}" type="parTrans" cxnId="{4C2FB438-E0B1-475D-B1A1-99725978DD4C}">
      <dgm:prSet/>
      <dgm:spPr/>
      <dgm:t>
        <a:bodyPr/>
        <a:lstStyle/>
        <a:p>
          <a:endParaRPr lang="pt-PT"/>
        </a:p>
      </dgm:t>
    </dgm:pt>
    <dgm:pt modelId="{21104216-099E-40C9-A340-857C05EF17D5}" type="sibTrans" cxnId="{4C2FB438-E0B1-475D-B1A1-99725978DD4C}">
      <dgm:prSet/>
      <dgm:spPr/>
      <dgm:t>
        <a:bodyPr/>
        <a:lstStyle/>
        <a:p>
          <a:endParaRPr lang="pt-PT"/>
        </a:p>
      </dgm:t>
    </dgm:pt>
    <dgm:pt modelId="{4E0F3E66-7819-4CBE-962D-0A0E9E634ED4}" type="pres">
      <dgm:prSet presAssocID="{066EA735-2BEA-47FA-BE5D-028C93D5339E}" presName="diagram" presStyleCnt="0">
        <dgm:presLayoutVars>
          <dgm:dir/>
          <dgm:resizeHandles val="exact"/>
        </dgm:presLayoutVars>
      </dgm:prSet>
      <dgm:spPr/>
    </dgm:pt>
    <dgm:pt modelId="{BEC413A7-424E-439D-93C0-C02322BB33DB}" type="pres">
      <dgm:prSet presAssocID="{8E91BEAB-DC82-40BF-82CE-703605227695}" presName="node" presStyleLbl="node1" presStyleIdx="0" presStyleCnt="4">
        <dgm:presLayoutVars>
          <dgm:bulletEnabled val="1"/>
        </dgm:presLayoutVars>
      </dgm:prSet>
      <dgm:spPr/>
    </dgm:pt>
    <dgm:pt modelId="{A2086FE6-5A17-4D84-B323-9872C7017656}" type="pres">
      <dgm:prSet presAssocID="{379F442A-C168-4659-981B-02BF9A04A706}" presName="sibTrans" presStyleCnt="0"/>
      <dgm:spPr/>
    </dgm:pt>
    <dgm:pt modelId="{A1B0B6C8-9E4B-4B75-9857-96FD88565899}" type="pres">
      <dgm:prSet presAssocID="{C686E026-89A6-44FE-9C3B-BB29A9414CB6}" presName="node" presStyleLbl="node1" presStyleIdx="1" presStyleCnt="4">
        <dgm:presLayoutVars>
          <dgm:bulletEnabled val="1"/>
        </dgm:presLayoutVars>
      </dgm:prSet>
      <dgm:spPr/>
    </dgm:pt>
    <dgm:pt modelId="{34EB526F-A15E-42A4-A44C-741658205A86}" type="pres">
      <dgm:prSet presAssocID="{3CBB5527-8AF5-48C6-9E4D-527B127B573B}" presName="sibTrans" presStyleCnt="0"/>
      <dgm:spPr/>
    </dgm:pt>
    <dgm:pt modelId="{A4DA2E82-C90A-4C3E-8011-6C2303FAA7B8}" type="pres">
      <dgm:prSet presAssocID="{D226D2DA-DF10-4854-86CE-E103ED35374E}" presName="node" presStyleLbl="node1" presStyleIdx="2" presStyleCnt="4">
        <dgm:presLayoutVars>
          <dgm:bulletEnabled val="1"/>
        </dgm:presLayoutVars>
      </dgm:prSet>
      <dgm:spPr/>
    </dgm:pt>
    <dgm:pt modelId="{DAA52155-2630-4BE4-9755-7A19DE13B777}" type="pres">
      <dgm:prSet presAssocID="{68A34F08-315A-4EC1-8627-BA2AC79E2970}" presName="sibTrans" presStyleCnt="0"/>
      <dgm:spPr/>
    </dgm:pt>
    <dgm:pt modelId="{60E7ECDB-7211-4354-89E4-D98082D767DD}" type="pres">
      <dgm:prSet presAssocID="{15C469D3-DE79-46D6-A85A-33B07590DF96}" presName="node" presStyleLbl="node1" presStyleIdx="3" presStyleCnt="4">
        <dgm:presLayoutVars>
          <dgm:bulletEnabled val="1"/>
        </dgm:presLayoutVars>
      </dgm:prSet>
      <dgm:spPr/>
    </dgm:pt>
  </dgm:ptLst>
  <dgm:cxnLst>
    <dgm:cxn modelId="{30F9CF0D-CF59-4AE4-8FE0-7D39D32A25FC}" srcId="{066EA735-2BEA-47FA-BE5D-028C93D5339E}" destId="{15C469D3-DE79-46D6-A85A-33B07590DF96}" srcOrd="3" destOrd="0" parTransId="{3F37C150-53E3-463D-B4C9-708C217357BA}" sibTransId="{250323AC-F433-49A7-8349-366C1E315D08}"/>
    <dgm:cxn modelId="{F11B1A17-A281-4C0F-80FA-236B97E4BDA0}" type="presOf" srcId="{D226D2DA-DF10-4854-86CE-E103ED35374E}" destId="{A4DA2E82-C90A-4C3E-8011-6C2303FAA7B8}" srcOrd="0" destOrd="0" presId="urn:microsoft.com/office/officeart/2005/8/layout/default"/>
    <dgm:cxn modelId="{9485122D-6E23-49E8-99C0-2F0E9FB09169}" type="presOf" srcId="{C9261BE6-04BF-499E-8BED-2A179B782EE5}" destId="{A4DA2E82-C90A-4C3E-8011-6C2303FAA7B8}" srcOrd="0" destOrd="1" presId="urn:microsoft.com/office/officeart/2005/8/layout/default"/>
    <dgm:cxn modelId="{8E20F930-AD62-4A99-9C09-975C2508768B}" type="presOf" srcId="{070DCCFC-BE17-4B07-B7C8-EC2E5CD3F1CB}" destId="{60E7ECDB-7211-4354-89E4-D98082D767DD}" srcOrd="0" destOrd="1" presId="urn:microsoft.com/office/officeart/2005/8/layout/default"/>
    <dgm:cxn modelId="{473B3538-0599-494E-891B-8F5AD4E6E1DF}" srcId="{066EA735-2BEA-47FA-BE5D-028C93D5339E}" destId="{C686E026-89A6-44FE-9C3B-BB29A9414CB6}" srcOrd="1" destOrd="0" parTransId="{364E5383-467C-45D1-BC1D-B848AD492947}" sibTransId="{3CBB5527-8AF5-48C6-9E4D-527B127B573B}"/>
    <dgm:cxn modelId="{4C2FB438-E0B1-475D-B1A1-99725978DD4C}" srcId="{15C469D3-DE79-46D6-A85A-33B07590DF96}" destId="{070DCCFC-BE17-4B07-B7C8-EC2E5CD3F1CB}" srcOrd="0" destOrd="0" parTransId="{3EA45623-D695-4725-989C-124FB22F5959}" sibTransId="{21104216-099E-40C9-A340-857C05EF17D5}"/>
    <dgm:cxn modelId="{BF5F5D63-ADB1-47CB-9E2C-6730264B4C9B}" srcId="{066EA735-2BEA-47FA-BE5D-028C93D5339E}" destId="{D226D2DA-DF10-4854-86CE-E103ED35374E}" srcOrd="2" destOrd="0" parTransId="{4B42D432-0FA0-4608-BBF8-385E60F1AD09}" sibTransId="{68A34F08-315A-4EC1-8627-BA2AC79E2970}"/>
    <dgm:cxn modelId="{0CA04446-3E29-4983-8E07-FB07562F265F}" srcId="{C686E026-89A6-44FE-9C3B-BB29A9414CB6}" destId="{91A027F5-6EE0-404E-BE3C-15F145FAF8E5}" srcOrd="0" destOrd="0" parTransId="{8C6CEDDC-F467-481E-96A1-FAD6BB86F2A6}" sibTransId="{86183B52-D181-478E-9352-AE2695917F09}"/>
    <dgm:cxn modelId="{54E81C49-E14E-4F63-ABA6-12EB0AFCFEB5}" type="presOf" srcId="{C686E026-89A6-44FE-9C3B-BB29A9414CB6}" destId="{A1B0B6C8-9E4B-4B75-9857-96FD88565899}" srcOrd="0" destOrd="0" presId="urn:microsoft.com/office/officeart/2005/8/layout/default"/>
    <dgm:cxn modelId="{D6F1CD4B-82CC-48F9-8051-EF04B66A7A8C}" type="presOf" srcId="{91A027F5-6EE0-404E-BE3C-15F145FAF8E5}" destId="{A1B0B6C8-9E4B-4B75-9857-96FD88565899}" srcOrd="0" destOrd="1" presId="urn:microsoft.com/office/officeart/2005/8/layout/default"/>
    <dgm:cxn modelId="{86EB429D-F709-4D69-B283-974C4398CF35}" srcId="{D226D2DA-DF10-4854-86CE-E103ED35374E}" destId="{C9261BE6-04BF-499E-8BED-2A179B782EE5}" srcOrd="0" destOrd="0" parTransId="{20D9BDA4-BFAF-4D96-B451-0D33C476B8AB}" sibTransId="{81C3CCE3-5FE4-409D-A4F3-BDDB3645F783}"/>
    <dgm:cxn modelId="{3184669F-0900-4959-AFEB-949F77DB8630}" type="presOf" srcId="{8E91BEAB-DC82-40BF-82CE-703605227695}" destId="{BEC413A7-424E-439D-93C0-C02322BB33DB}" srcOrd="0" destOrd="0" presId="urn:microsoft.com/office/officeart/2005/8/layout/default"/>
    <dgm:cxn modelId="{D5D68DBA-4532-4C51-8593-5AED559156A6}" type="presOf" srcId="{15C469D3-DE79-46D6-A85A-33B07590DF96}" destId="{60E7ECDB-7211-4354-89E4-D98082D767DD}" srcOrd="0" destOrd="0" presId="urn:microsoft.com/office/officeart/2005/8/layout/default"/>
    <dgm:cxn modelId="{156C6DBE-E1A7-4C61-A94A-0386F79CAE1B}" srcId="{066EA735-2BEA-47FA-BE5D-028C93D5339E}" destId="{8E91BEAB-DC82-40BF-82CE-703605227695}" srcOrd="0" destOrd="0" parTransId="{049B29AC-F7F0-4C69-8F59-A22F1657E75F}" sibTransId="{379F442A-C168-4659-981B-02BF9A04A706}"/>
    <dgm:cxn modelId="{D42609D5-9A38-416B-9A5A-F03EAF97772E}" type="presOf" srcId="{066EA735-2BEA-47FA-BE5D-028C93D5339E}" destId="{4E0F3E66-7819-4CBE-962D-0A0E9E634ED4}" srcOrd="0" destOrd="0" presId="urn:microsoft.com/office/officeart/2005/8/layout/default"/>
    <dgm:cxn modelId="{8C2193E4-6C3F-4607-BCD3-DEB5BC913AB9}" type="presOf" srcId="{E138965B-5490-4112-98FC-6F3AAA0EE692}" destId="{BEC413A7-424E-439D-93C0-C02322BB33DB}" srcOrd="0" destOrd="1" presId="urn:microsoft.com/office/officeart/2005/8/layout/default"/>
    <dgm:cxn modelId="{E32C28EA-68D0-4E8C-B730-1C47588CF963}" srcId="{8E91BEAB-DC82-40BF-82CE-703605227695}" destId="{E138965B-5490-4112-98FC-6F3AAA0EE692}" srcOrd="0" destOrd="0" parTransId="{BEF5F7E3-2027-44D0-859B-D930A336EF24}" sibTransId="{0B94C6D3-1DE3-4463-95B6-EBE7A6111C19}"/>
    <dgm:cxn modelId="{78C78B20-08A1-4B1B-A576-9A30CEA01433}" type="presParOf" srcId="{4E0F3E66-7819-4CBE-962D-0A0E9E634ED4}" destId="{BEC413A7-424E-439D-93C0-C02322BB33DB}" srcOrd="0" destOrd="0" presId="urn:microsoft.com/office/officeart/2005/8/layout/default"/>
    <dgm:cxn modelId="{12E2DF8F-15E6-452E-8BDF-C21FB8DF6540}" type="presParOf" srcId="{4E0F3E66-7819-4CBE-962D-0A0E9E634ED4}" destId="{A2086FE6-5A17-4D84-B323-9872C7017656}" srcOrd="1" destOrd="0" presId="urn:microsoft.com/office/officeart/2005/8/layout/default"/>
    <dgm:cxn modelId="{D90E4676-2994-4C7B-801C-FB600CD0C59C}" type="presParOf" srcId="{4E0F3E66-7819-4CBE-962D-0A0E9E634ED4}" destId="{A1B0B6C8-9E4B-4B75-9857-96FD88565899}" srcOrd="2" destOrd="0" presId="urn:microsoft.com/office/officeart/2005/8/layout/default"/>
    <dgm:cxn modelId="{636ECCED-D5B8-471B-8957-7D92481D3BE5}" type="presParOf" srcId="{4E0F3E66-7819-4CBE-962D-0A0E9E634ED4}" destId="{34EB526F-A15E-42A4-A44C-741658205A86}" srcOrd="3" destOrd="0" presId="urn:microsoft.com/office/officeart/2005/8/layout/default"/>
    <dgm:cxn modelId="{6162E056-3C52-4779-87B9-00ABA366C4B7}" type="presParOf" srcId="{4E0F3E66-7819-4CBE-962D-0A0E9E634ED4}" destId="{A4DA2E82-C90A-4C3E-8011-6C2303FAA7B8}" srcOrd="4" destOrd="0" presId="urn:microsoft.com/office/officeart/2005/8/layout/default"/>
    <dgm:cxn modelId="{7643151B-5C5C-45C7-8847-51350338BE03}" type="presParOf" srcId="{4E0F3E66-7819-4CBE-962D-0A0E9E634ED4}" destId="{DAA52155-2630-4BE4-9755-7A19DE13B777}" srcOrd="5" destOrd="0" presId="urn:microsoft.com/office/officeart/2005/8/layout/default"/>
    <dgm:cxn modelId="{7F668DBE-D951-427C-B91C-C318BCAB27B4}" type="presParOf" srcId="{4E0F3E66-7819-4CBE-962D-0A0E9E634ED4}" destId="{60E7ECDB-7211-4354-89E4-D98082D767D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5D2A5B-5660-4847-8DB5-A1CA3657C598}">
      <dsp:nvSpPr>
        <dsp:cNvPr id="0" name=""/>
        <dsp:cNvSpPr/>
      </dsp:nvSpPr>
      <dsp:spPr>
        <a:xfrm>
          <a:off x="7784" y="812"/>
          <a:ext cx="3147491" cy="1459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400" b="1" kern="1200" dirty="0"/>
            <a:t>High user turnover</a:t>
          </a:r>
          <a:endParaRPr lang="pt-PT" sz="3400" kern="1200" dirty="0"/>
        </a:p>
      </dsp:txBody>
      <dsp:txXfrm>
        <a:off x="50534" y="43562"/>
        <a:ext cx="3061991" cy="1374097"/>
      </dsp:txXfrm>
    </dsp:sp>
    <dsp:sp modelId="{18D5FA2F-36F1-435A-B05F-F965F4618940}">
      <dsp:nvSpPr>
        <dsp:cNvPr id="0" name=""/>
        <dsp:cNvSpPr/>
      </dsp:nvSpPr>
      <dsp:spPr>
        <a:xfrm>
          <a:off x="7784" y="1729830"/>
          <a:ext cx="3147491" cy="1459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100" kern="1200" dirty="0"/>
            <a:t>Temporary workers and rotating crews require frequent credential updates</a:t>
          </a:r>
        </a:p>
      </dsp:txBody>
      <dsp:txXfrm>
        <a:off x="50534" y="1772580"/>
        <a:ext cx="3061991" cy="1374097"/>
      </dsp:txXfrm>
    </dsp:sp>
    <dsp:sp modelId="{F06EDD57-FFA5-4C0C-8254-6523432070B9}">
      <dsp:nvSpPr>
        <dsp:cNvPr id="0" name=""/>
        <dsp:cNvSpPr/>
      </dsp:nvSpPr>
      <dsp:spPr>
        <a:xfrm>
          <a:off x="3684054" y="812"/>
          <a:ext cx="3147491" cy="1459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400" b="1" kern="1200" dirty="0"/>
            <a:t>Multiple access zones</a:t>
          </a:r>
          <a:endParaRPr lang="pt-PT" sz="3400" kern="1200" dirty="0"/>
        </a:p>
      </dsp:txBody>
      <dsp:txXfrm>
        <a:off x="3726804" y="43562"/>
        <a:ext cx="3061991" cy="1374097"/>
      </dsp:txXfrm>
    </dsp:sp>
    <dsp:sp modelId="{17E606D4-7E8A-442A-A7DA-1465F5A745F1}">
      <dsp:nvSpPr>
        <dsp:cNvPr id="0" name=""/>
        <dsp:cNvSpPr/>
      </dsp:nvSpPr>
      <dsp:spPr>
        <a:xfrm>
          <a:off x="3684054" y="1729830"/>
          <a:ext cx="3147491" cy="1459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100" kern="1200" dirty="0"/>
            <a:t>Differentiated security levels across gates, terminals and warehouses</a:t>
          </a:r>
        </a:p>
      </dsp:txBody>
      <dsp:txXfrm>
        <a:off x="3726804" y="1772580"/>
        <a:ext cx="3061991" cy="1374097"/>
      </dsp:txXfrm>
    </dsp:sp>
    <dsp:sp modelId="{C0F06FAF-535F-42EA-9908-0DC2F75C286A}">
      <dsp:nvSpPr>
        <dsp:cNvPr id="0" name=""/>
        <dsp:cNvSpPr/>
      </dsp:nvSpPr>
      <dsp:spPr>
        <a:xfrm>
          <a:off x="7360324" y="812"/>
          <a:ext cx="3147491" cy="1459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3400" b="1" kern="1200" dirty="0"/>
            <a:t>Limited interoperability</a:t>
          </a:r>
          <a:endParaRPr lang="pt-PT" sz="3400" kern="1200" dirty="0"/>
        </a:p>
      </dsp:txBody>
      <dsp:txXfrm>
        <a:off x="7403074" y="43562"/>
        <a:ext cx="3061991" cy="1374097"/>
      </dsp:txXfrm>
    </dsp:sp>
    <dsp:sp modelId="{DAF362AD-600E-43A2-9575-DBFC103F498E}">
      <dsp:nvSpPr>
        <dsp:cNvPr id="0" name=""/>
        <dsp:cNvSpPr/>
      </dsp:nvSpPr>
      <dsp:spPr>
        <a:xfrm>
          <a:off x="7360324" y="1729830"/>
          <a:ext cx="3147491" cy="14595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100" kern="1200"/>
            <a:t>Disconnected from broader port digital infrastructures</a:t>
          </a:r>
          <a:endParaRPr lang="pt-PT" sz="2100" kern="1200" dirty="0"/>
        </a:p>
      </dsp:txBody>
      <dsp:txXfrm>
        <a:off x="7403074" y="1772580"/>
        <a:ext cx="3061991" cy="137409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7A586C-92AA-4D28-8FB9-6EDAB519AB77}">
      <dsp:nvSpPr>
        <dsp:cNvPr id="0" name=""/>
        <dsp:cNvSpPr/>
      </dsp:nvSpPr>
      <dsp:spPr>
        <a:xfrm>
          <a:off x="638" y="62160"/>
          <a:ext cx="2491010" cy="149460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b="1" kern="1200" dirty="0"/>
            <a:t>Literature Review &amp; Bibliometric Mapping</a:t>
          </a:r>
          <a:endParaRPr lang="pt-PT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400" kern="1200" dirty="0"/>
            <a:t>Scopus search refined to 61 articles; VOSviewer identified key thematic clusters</a:t>
          </a:r>
        </a:p>
      </dsp:txBody>
      <dsp:txXfrm>
        <a:off x="638" y="62160"/>
        <a:ext cx="2491010" cy="1494606"/>
      </dsp:txXfrm>
    </dsp:sp>
    <dsp:sp modelId="{EF4EB399-626B-4A1C-A356-8F28E823D8DF}">
      <dsp:nvSpPr>
        <dsp:cNvPr id="0" name=""/>
        <dsp:cNvSpPr/>
      </dsp:nvSpPr>
      <dsp:spPr>
        <a:xfrm>
          <a:off x="2740750" y="62160"/>
          <a:ext cx="2491010" cy="149460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b="1" kern="1200" dirty="0"/>
            <a:t>Market Benchmarking</a:t>
          </a:r>
          <a:endParaRPr lang="pt-PT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400" kern="1200" dirty="0"/>
            <a:t>Analysis of 22 cloud access control systems across six functional dimensions</a:t>
          </a:r>
        </a:p>
      </dsp:txBody>
      <dsp:txXfrm>
        <a:off x="2740750" y="62160"/>
        <a:ext cx="2491010" cy="1494606"/>
      </dsp:txXfrm>
    </dsp:sp>
    <dsp:sp modelId="{09EF1E76-29D5-406E-864D-B74F3B36F1FA}">
      <dsp:nvSpPr>
        <dsp:cNvPr id="0" name=""/>
        <dsp:cNvSpPr/>
      </dsp:nvSpPr>
      <dsp:spPr>
        <a:xfrm>
          <a:off x="638" y="1805867"/>
          <a:ext cx="2491010" cy="149460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b="1" kern="1200" dirty="0"/>
            <a:t>Stakeholder Consultations</a:t>
          </a:r>
          <a:endParaRPr lang="pt-PT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400" kern="1200" dirty="0"/>
            <a:t>Semi-structured interviews capturing operational pain points in port environments</a:t>
          </a:r>
        </a:p>
      </dsp:txBody>
      <dsp:txXfrm>
        <a:off x="638" y="1805867"/>
        <a:ext cx="2491010" cy="1494606"/>
      </dsp:txXfrm>
    </dsp:sp>
    <dsp:sp modelId="{E67292E0-B109-432B-857E-87BBD032FAF6}">
      <dsp:nvSpPr>
        <dsp:cNvPr id="0" name=""/>
        <dsp:cNvSpPr/>
      </dsp:nvSpPr>
      <dsp:spPr>
        <a:xfrm>
          <a:off x="2740750" y="1805867"/>
          <a:ext cx="2491010" cy="1494606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800" b="1" kern="1200" dirty="0"/>
            <a:t>Value Proposition Design</a:t>
          </a:r>
          <a:endParaRPr lang="pt-PT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400" kern="1200" dirty="0"/>
            <a:t>Connecting stakeholder needs to system features and expected outcomes</a:t>
          </a:r>
        </a:p>
      </dsp:txBody>
      <dsp:txXfrm>
        <a:off x="2740750" y="1805867"/>
        <a:ext cx="2491010" cy="14946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AF63C3-F457-4418-980E-1394D76CE534}">
      <dsp:nvSpPr>
        <dsp:cNvPr id="0" name=""/>
        <dsp:cNvSpPr/>
      </dsp:nvSpPr>
      <dsp:spPr>
        <a:xfrm>
          <a:off x="586" y="1187825"/>
          <a:ext cx="3016666" cy="120666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dirty="0"/>
            <a:t>Biometric Reliability</a:t>
          </a:r>
          <a:endParaRPr lang="pt-PT" sz="2000" kern="1200" dirty="0"/>
        </a:p>
      </dsp:txBody>
      <dsp:txXfrm>
        <a:off x="603919" y="1187825"/>
        <a:ext cx="1810000" cy="1206666"/>
      </dsp:txXfrm>
    </dsp:sp>
    <dsp:sp modelId="{5748E685-33C3-473F-AD2A-0A4475953FB2}">
      <dsp:nvSpPr>
        <dsp:cNvPr id="0" name=""/>
        <dsp:cNvSpPr/>
      </dsp:nvSpPr>
      <dsp:spPr>
        <a:xfrm>
          <a:off x="586" y="2545326"/>
          <a:ext cx="2413333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000" kern="1200" dirty="0"/>
            <a:t>Multi-modal authentication and non-biometric alternatives require</a:t>
          </a:r>
        </a:p>
      </dsp:txBody>
      <dsp:txXfrm>
        <a:off x="586" y="2545326"/>
        <a:ext cx="2413333" cy="1170000"/>
      </dsp:txXfrm>
    </dsp:sp>
    <dsp:sp modelId="{A9DFBCF6-D285-4AF1-B5FF-8E4B7E576D22}">
      <dsp:nvSpPr>
        <dsp:cNvPr id="0" name=""/>
        <dsp:cNvSpPr/>
      </dsp:nvSpPr>
      <dsp:spPr>
        <a:xfrm>
          <a:off x="2801253" y="1187825"/>
          <a:ext cx="3016666" cy="120666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 dirty="0"/>
            <a:t>Entry Delays</a:t>
          </a:r>
          <a:endParaRPr lang="pt-PT" sz="2000" kern="1200" dirty="0"/>
        </a:p>
      </dsp:txBody>
      <dsp:txXfrm>
        <a:off x="3404586" y="1187825"/>
        <a:ext cx="1810000" cy="1206666"/>
      </dsp:txXfrm>
    </dsp:sp>
    <dsp:sp modelId="{0DBA510B-8A02-4255-9968-F5A2C5156F40}">
      <dsp:nvSpPr>
        <dsp:cNvPr id="0" name=""/>
        <dsp:cNvSpPr/>
      </dsp:nvSpPr>
      <dsp:spPr>
        <a:xfrm>
          <a:off x="2801253" y="2545326"/>
          <a:ext cx="2413333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000" kern="1200" dirty="0"/>
            <a:t>Automated scheduling and self-service registration reduce congestion</a:t>
          </a:r>
        </a:p>
      </dsp:txBody>
      <dsp:txXfrm>
        <a:off x="2801253" y="2545326"/>
        <a:ext cx="2413333" cy="1170000"/>
      </dsp:txXfrm>
    </dsp:sp>
    <dsp:sp modelId="{30EA0FF4-0B3B-4F4E-9843-D57B2816BB1D}">
      <dsp:nvSpPr>
        <dsp:cNvPr id="0" name=""/>
        <dsp:cNvSpPr/>
      </dsp:nvSpPr>
      <dsp:spPr>
        <a:xfrm>
          <a:off x="5601920" y="1187825"/>
          <a:ext cx="3016666" cy="120666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/>
            <a:t>High Staff Turnover</a:t>
          </a:r>
          <a:endParaRPr lang="pt-PT" sz="2000" kern="1200" dirty="0"/>
        </a:p>
      </dsp:txBody>
      <dsp:txXfrm>
        <a:off x="6205253" y="1187825"/>
        <a:ext cx="1810000" cy="1206666"/>
      </dsp:txXfrm>
    </dsp:sp>
    <dsp:sp modelId="{3991DA7D-E4E9-4FBB-AC5F-A6F19F853F89}">
      <dsp:nvSpPr>
        <dsp:cNvPr id="0" name=""/>
        <dsp:cNvSpPr/>
      </dsp:nvSpPr>
      <dsp:spPr>
        <a:xfrm>
          <a:off x="5601920" y="2545326"/>
          <a:ext cx="2413333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000" kern="1200" dirty="0"/>
            <a:t>Automated lifecycle management and rapid credential revocation</a:t>
          </a:r>
        </a:p>
      </dsp:txBody>
      <dsp:txXfrm>
        <a:off x="5601920" y="2545326"/>
        <a:ext cx="2413333" cy="1170000"/>
      </dsp:txXfrm>
    </dsp:sp>
    <dsp:sp modelId="{311D78C2-50A3-4597-9289-F5CCEA5F7BE8}">
      <dsp:nvSpPr>
        <dsp:cNvPr id="0" name=""/>
        <dsp:cNvSpPr/>
      </dsp:nvSpPr>
      <dsp:spPr>
        <a:xfrm>
          <a:off x="8402586" y="1187825"/>
          <a:ext cx="3016666" cy="1206666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/>
            <a:t>Limited Interoperability</a:t>
          </a:r>
          <a:endParaRPr lang="pt-PT" sz="2000" kern="1200" dirty="0"/>
        </a:p>
      </dsp:txBody>
      <dsp:txXfrm>
        <a:off x="9005919" y="1187825"/>
        <a:ext cx="1810000" cy="1206666"/>
      </dsp:txXfrm>
    </dsp:sp>
    <dsp:sp modelId="{302924B8-9C21-4F05-904E-515DA2BB86AB}">
      <dsp:nvSpPr>
        <dsp:cNvPr id="0" name=""/>
        <dsp:cNvSpPr/>
      </dsp:nvSpPr>
      <dsp:spPr>
        <a:xfrm>
          <a:off x="8402586" y="2545326"/>
          <a:ext cx="2413333" cy="117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000" kern="1200"/>
            <a:t>API integration with existing port systems improves scalability</a:t>
          </a:r>
          <a:endParaRPr lang="pt-PT" sz="2000" kern="1200" dirty="0"/>
        </a:p>
      </dsp:txBody>
      <dsp:txXfrm>
        <a:off x="8402586" y="2545326"/>
        <a:ext cx="2413333" cy="117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AF63C3-F457-4418-980E-1394D76CE534}">
      <dsp:nvSpPr>
        <dsp:cNvPr id="0" name=""/>
        <dsp:cNvSpPr/>
      </dsp:nvSpPr>
      <dsp:spPr>
        <a:xfrm>
          <a:off x="2059" y="219124"/>
          <a:ext cx="3704820" cy="1242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/>
            <a:t>Governance Outcomes</a:t>
          </a:r>
          <a:endParaRPr lang="pt-PT" sz="2000" kern="1200" dirty="0"/>
        </a:p>
      </dsp:txBody>
      <dsp:txXfrm>
        <a:off x="623059" y="219124"/>
        <a:ext cx="2462820" cy="1242000"/>
      </dsp:txXfrm>
    </dsp:sp>
    <dsp:sp modelId="{5748E685-33C3-473F-AD2A-0A4475953FB2}">
      <dsp:nvSpPr>
        <dsp:cNvPr id="0" name=""/>
        <dsp:cNvSpPr/>
      </dsp:nvSpPr>
      <dsp:spPr>
        <a:xfrm>
          <a:off x="2059" y="1616374"/>
          <a:ext cx="2963856" cy="1935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300" kern="1200" dirty="0"/>
            <a:t>Traceability · Zone-based access · Reduced manual control · Interoperability · Operational resilien</a:t>
          </a:r>
        </a:p>
      </dsp:txBody>
      <dsp:txXfrm>
        <a:off x="2059" y="1616374"/>
        <a:ext cx="2963856" cy="1935773"/>
      </dsp:txXfrm>
    </dsp:sp>
    <dsp:sp modelId="{A9DFBCF6-D285-4AF1-B5FF-8E4B7E576D22}">
      <dsp:nvSpPr>
        <dsp:cNvPr id="0" name=""/>
        <dsp:cNvSpPr/>
      </dsp:nvSpPr>
      <dsp:spPr>
        <a:xfrm>
          <a:off x="3490879" y="219124"/>
          <a:ext cx="3704820" cy="1242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/>
            <a:t>Technology Enablers</a:t>
          </a:r>
          <a:endParaRPr lang="pt-PT" sz="2000" kern="1200" dirty="0"/>
        </a:p>
      </dsp:txBody>
      <dsp:txXfrm>
        <a:off x="4111879" y="219124"/>
        <a:ext cx="2462820" cy="1242000"/>
      </dsp:txXfrm>
    </dsp:sp>
    <dsp:sp modelId="{0DBA510B-8A02-4255-9968-F5A2C5156F40}">
      <dsp:nvSpPr>
        <dsp:cNvPr id="0" name=""/>
        <dsp:cNvSpPr/>
      </dsp:nvSpPr>
      <dsp:spPr>
        <a:xfrm>
          <a:off x="3490879" y="1616374"/>
          <a:ext cx="2963856" cy="1935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300" kern="1200" dirty="0"/>
            <a:t>Cloud-native architecture · APIs · MFA · Biometric alternatives · Blockchain auditability · Dashboards</a:t>
          </a:r>
        </a:p>
      </dsp:txBody>
      <dsp:txXfrm>
        <a:off x="3490879" y="1616374"/>
        <a:ext cx="2963856" cy="1935773"/>
      </dsp:txXfrm>
    </dsp:sp>
    <dsp:sp modelId="{30EA0FF4-0B3B-4F4E-9843-D57B2816BB1D}">
      <dsp:nvSpPr>
        <dsp:cNvPr id="0" name=""/>
        <dsp:cNvSpPr/>
      </dsp:nvSpPr>
      <dsp:spPr>
        <a:xfrm>
          <a:off x="6979700" y="219124"/>
          <a:ext cx="3704820" cy="1242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/>
            <a:t>Adoption Drivers</a:t>
          </a:r>
          <a:endParaRPr lang="pt-PT" sz="2000" kern="1200" dirty="0"/>
        </a:p>
      </dsp:txBody>
      <dsp:txXfrm>
        <a:off x="7600700" y="219124"/>
        <a:ext cx="2462820" cy="1242000"/>
      </dsp:txXfrm>
    </dsp:sp>
    <dsp:sp modelId="{3991DA7D-E4E9-4FBB-AC5F-A6F19F853F89}">
      <dsp:nvSpPr>
        <dsp:cNvPr id="0" name=""/>
        <dsp:cNvSpPr/>
      </dsp:nvSpPr>
      <dsp:spPr>
        <a:xfrm>
          <a:off x="6979700" y="1616374"/>
          <a:ext cx="2963856" cy="19357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300" kern="1200" dirty="0"/>
            <a:t>Security · Efficiency · Scalability · Compliance (GDPR, ISO 27001/27017/2701</a:t>
          </a:r>
        </a:p>
      </dsp:txBody>
      <dsp:txXfrm>
        <a:off x="6979700" y="1616374"/>
        <a:ext cx="2963856" cy="19357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AF63C3-F457-4418-980E-1394D76CE534}">
      <dsp:nvSpPr>
        <dsp:cNvPr id="0" name=""/>
        <dsp:cNvSpPr/>
      </dsp:nvSpPr>
      <dsp:spPr>
        <a:xfrm>
          <a:off x="480" y="12378"/>
          <a:ext cx="2833404" cy="113336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/>
            <a:t>Value Proposition</a:t>
          </a:r>
          <a:endParaRPr lang="pt-PT" sz="2000" kern="1200" dirty="0"/>
        </a:p>
      </dsp:txBody>
      <dsp:txXfrm>
        <a:off x="567161" y="12378"/>
        <a:ext cx="1700043" cy="1133361"/>
      </dsp:txXfrm>
    </dsp:sp>
    <dsp:sp modelId="{5748E685-33C3-473F-AD2A-0A4475953FB2}">
      <dsp:nvSpPr>
        <dsp:cNvPr id="0" name=""/>
        <dsp:cNvSpPr/>
      </dsp:nvSpPr>
      <dsp:spPr>
        <a:xfrm>
          <a:off x="480" y="1287410"/>
          <a:ext cx="2266723" cy="2471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500" kern="1200" dirty="0"/>
            <a:t>Demonstrate security, efficiency, traceability and compliance benefits</a:t>
          </a:r>
        </a:p>
      </dsp:txBody>
      <dsp:txXfrm>
        <a:off x="480" y="1287410"/>
        <a:ext cx="2266723" cy="2471484"/>
      </dsp:txXfrm>
    </dsp:sp>
    <dsp:sp modelId="{A9DFBCF6-D285-4AF1-B5FF-8E4B7E576D22}">
      <dsp:nvSpPr>
        <dsp:cNvPr id="0" name=""/>
        <dsp:cNvSpPr/>
      </dsp:nvSpPr>
      <dsp:spPr>
        <a:xfrm>
          <a:off x="2617885" y="12378"/>
          <a:ext cx="2833404" cy="113336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/>
            <a:t>Service Configuration</a:t>
          </a:r>
          <a:endParaRPr lang="pt-PT" sz="2000" kern="1200" dirty="0"/>
        </a:p>
      </dsp:txBody>
      <dsp:txXfrm>
        <a:off x="3184566" y="12378"/>
        <a:ext cx="1700043" cy="1133361"/>
      </dsp:txXfrm>
    </dsp:sp>
    <dsp:sp modelId="{0DBA510B-8A02-4255-9968-F5A2C5156F40}">
      <dsp:nvSpPr>
        <dsp:cNvPr id="0" name=""/>
        <dsp:cNvSpPr/>
      </dsp:nvSpPr>
      <dsp:spPr>
        <a:xfrm>
          <a:off x="2617885" y="1287410"/>
          <a:ext cx="2266723" cy="2471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500" kern="1200" dirty="0"/>
            <a:t>Define cloud, hybrid or legacy-integrated deployment mode</a:t>
          </a:r>
        </a:p>
      </dsp:txBody>
      <dsp:txXfrm>
        <a:off x="2617885" y="1287410"/>
        <a:ext cx="2266723" cy="2471484"/>
      </dsp:txXfrm>
    </dsp:sp>
    <dsp:sp modelId="{1D1FA7B4-A97B-4D2F-96AE-EE3F6203EC02}">
      <dsp:nvSpPr>
        <dsp:cNvPr id="0" name=""/>
        <dsp:cNvSpPr/>
      </dsp:nvSpPr>
      <dsp:spPr>
        <a:xfrm>
          <a:off x="5235290" y="12378"/>
          <a:ext cx="2833404" cy="113336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500" b="1" kern="1200" dirty="0"/>
            <a:t>Cost Structure</a:t>
          </a:r>
          <a:endParaRPr lang="pt-PT" sz="2500" kern="1200" dirty="0"/>
        </a:p>
      </dsp:txBody>
      <dsp:txXfrm>
        <a:off x="5801971" y="12378"/>
        <a:ext cx="1700043" cy="1133361"/>
      </dsp:txXfrm>
    </dsp:sp>
    <dsp:sp modelId="{9AF1FCAC-F9EE-4116-ACD1-05D97B73AB74}">
      <dsp:nvSpPr>
        <dsp:cNvPr id="0" name=""/>
        <dsp:cNvSpPr/>
      </dsp:nvSpPr>
      <dsp:spPr>
        <a:xfrm>
          <a:off x="5235290" y="1287410"/>
          <a:ext cx="2266723" cy="2471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500" kern="1200"/>
            <a:t>Subscriptions, integration, maintenance, cybersecurity and training</a:t>
          </a:r>
        </a:p>
      </dsp:txBody>
      <dsp:txXfrm>
        <a:off x="5235290" y="1287410"/>
        <a:ext cx="2266723" cy="2471484"/>
      </dsp:txXfrm>
    </dsp:sp>
    <dsp:sp modelId="{FFDB7068-D685-43BD-A201-A541538C48B9}">
      <dsp:nvSpPr>
        <dsp:cNvPr id="0" name=""/>
        <dsp:cNvSpPr/>
      </dsp:nvSpPr>
      <dsp:spPr>
        <a:xfrm>
          <a:off x="7852694" y="12378"/>
          <a:ext cx="2833404" cy="113336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500" b="1" kern="1200" dirty="0"/>
            <a:t>Risk Allocation</a:t>
          </a:r>
          <a:endParaRPr lang="pt-PT" sz="2500" kern="1200" dirty="0"/>
        </a:p>
      </dsp:txBody>
      <dsp:txXfrm>
        <a:off x="8419375" y="12378"/>
        <a:ext cx="1700043" cy="1133361"/>
      </dsp:txXfrm>
    </dsp:sp>
    <dsp:sp modelId="{E91A00D5-FE2E-4553-BD5D-FD38DD48CE35}">
      <dsp:nvSpPr>
        <dsp:cNvPr id="0" name=""/>
        <dsp:cNvSpPr/>
      </dsp:nvSpPr>
      <dsp:spPr>
        <a:xfrm>
          <a:off x="7852694" y="1287410"/>
          <a:ext cx="2266723" cy="2471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500" kern="1200" dirty="0"/>
            <a:t>Clarify responsibilities for data protection, availability and incident response</a:t>
          </a:r>
        </a:p>
      </dsp:txBody>
      <dsp:txXfrm>
        <a:off x="7852694" y="1287410"/>
        <a:ext cx="2266723" cy="247148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AF63C3-F457-4418-980E-1394D76CE534}">
      <dsp:nvSpPr>
        <dsp:cNvPr id="0" name=""/>
        <dsp:cNvSpPr/>
      </dsp:nvSpPr>
      <dsp:spPr>
        <a:xfrm>
          <a:off x="480" y="12378"/>
          <a:ext cx="2833404" cy="113336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/>
            <a:t>Value Proposition</a:t>
          </a:r>
          <a:endParaRPr lang="pt-PT" sz="2000" kern="1200" dirty="0"/>
        </a:p>
      </dsp:txBody>
      <dsp:txXfrm>
        <a:off x="567161" y="12378"/>
        <a:ext cx="1700043" cy="1133361"/>
      </dsp:txXfrm>
    </dsp:sp>
    <dsp:sp modelId="{5748E685-33C3-473F-AD2A-0A4475953FB2}">
      <dsp:nvSpPr>
        <dsp:cNvPr id="0" name=""/>
        <dsp:cNvSpPr/>
      </dsp:nvSpPr>
      <dsp:spPr>
        <a:xfrm>
          <a:off x="480" y="1287410"/>
          <a:ext cx="2266723" cy="2471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500" kern="1200" dirty="0"/>
            <a:t>Demonstrate security, efficiency, traceability and compliance benefits</a:t>
          </a:r>
        </a:p>
      </dsp:txBody>
      <dsp:txXfrm>
        <a:off x="480" y="1287410"/>
        <a:ext cx="2266723" cy="2471484"/>
      </dsp:txXfrm>
    </dsp:sp>
    <dsp:sp modelId="{A9DFBCF6-D285-4AF1-B5FF-8E4B7E576D22}">
      <dsp:nvSpPr>
        <dsp:cNvPr id="0" name=""/>
        <dsp:cNvSpPr/>
      </dsp:nvSpPr>
      <dsp:spPr>
        <a:xfrm>
          <a:off x="2617885" y="12378"/>
          <a:ext cx="2833404" cy="113336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000" b="1" kern="1200"/>
            <a:t>Service Configuration</a:t>
          </a:r>
          <a:endParaRPr lang="pt-PT" sz="2000" kern="1200" dirty="0"/>
        </a:p>
      </dsp:txBody>
      <dsp:txXfrm>
        <a:off x="3184566" y="12378"/>
        <a:ext cx="1700043" cy="1133361"/>
      </dsp:txXfrm>
    </dsp:sp>
    <dsp:sp modelId="{0DBA510B-8A02-4255-9968-F5A2C5156F40}">
      <dsp:nvSpPr>
        <dsp:cNvPr id="0" name=""/>
        <dsp:cNvSpPr/>
      </dsp:nvSpPr>
      <dsp:spPr>
        <a:xfrm>
          <a:off x="2617885" y="1287410"/>
          <a:ext cx="2266723" cy="2471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500" kern="1200" dirty="0"/>
            <a:t>Define cloud, hybrid or legacy-integrated deployment mode</a:t>
          </a:r>
        </a:p>
      </dsp:txBody>
      <dsp:txXfrm>
        <a:off x="2617885" y="1287410"/>
        <a:ext cx="2266723" cy="2471484"/>
      </dsp:txXfrm>
    </dsp:sp>
    <dsp:sp modelId="{1D1FA7B4-A97B-4D2F-96AE-EE3F6203EC02}">
      <dsp:nvSpPr>
        <dsp:cNvPr id="0" name=""/>
        <dsp:cNvSpPr/>
      </dsp:nvSpPr>
      <dsp:spPr>
        <a:xfrm>
          <a:off x="5235290" y="12378"/>
          <a:ext cx="2833404" cy="113336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500" b="1" kern="1200" dirty="0"/>
            <a:t>Cost Structure</a:t>
          </a:r>
          <a:endParaRPr lang="pt-PT" sz="2500" kern="1200" dirty="0"/>
        </a:p>
      </dsp:txBody>
      <dsp:txXfrm>
        <a:off x="5801971" y="12378"/>
        <a:ext cx="1700043" cy="1133361"/>
      </dsp:txXfrm>
    </dsp:sp>
    <dsp:sp modelId="{9AF1FCAC-F9EE-4116-ACD1-05D97B73AB74}">
      <dsp:nvSpPr>
        <dsp:cNvPr id="0" name=""/>
        <dsp:cNvSpPr/>
      </dsp:nvSpPr>
      <dsp:spPr>
        <a:xfrm>
          <a:off x="5235290" y="1287410"/>
          <a:ext cx="2266723" cy="2471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500" kern="1200"/>
            <a:t>Subscriptions, integration, maintenance, cybersecurity and training</a:t>
          </a:r>
        </a:p>
      </dsp:txBody>
      <dsp:txXfrm>
        <a:off x="5235290" y="1287410"/>
        <a:ext cx="2266723" cy="2471484"/>
      </dsp:txXfrm>
    </dsp:sp>
    <dsp:sp modelId="{FFDB7068-D685-43BD-A201-A541538C48B9}">
      <dsp:nvSpPr>
        <dsp:cNvPr id="0" name=""/>
        <dsp:cNvSpPr/>
      </dsp:nvSpPr>
      <dsp:spPr>
        <a:xfrm>
          <a:off x="7852694" y="12378"/>
          <a:ext cx="2833404" cy="1133361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500" b="1" kern="1200" dirty="0"/>
            <a:t>Risk Allocation</a:t>
          </a:r>
          <a:endParaRPr lang="pt-PT" sz="2500" kern="1200" dirty="0"/>
        </a:p>
      </dsp:txBody>
      <dsp:txXfrm>
        <a:off x="8419375" y="12378"/>
        <a:ext cx="1700043" cy="1133361"/>
      </dsp:txXfrm>
    </dsp:sp>
    <dsp:sp modelId="{E91A00D5-FE2E-4553-BD5D-FD38DD48CE35}">
      <dsp:nvSpPr>
        <dsp:cNvPr id="0" name=""/>
        <dsp:cNvSpPr/>
      </dsp:nvSpPr>
      <dsp:spPr>
        <a:xfrm>
          <a:off x="7852694" y="1287410"/>
          <a:ext cx="2266723" cy="24714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500" kern="1200" dirty="0"/>
            <a:t>Clarify responsibilities for data protection, availability and incident response</a:t>
          </a:r>
        </a:p>
      </dsp:txBody>
      <dsp:txXfrm>
        <a:off x="7852694" y="1287410"/>
        <a:ext cx="2266723" cy="247148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C413A7-424E-439D-93C0-C02322BB33DB}">
      <dsp:nvSpPr>
        <dsp:cNvPr id="0" name=""/>
        <dsp:cNvSpPr/>
      </dsp:nvSpPr>
      <dsp:spPr>
        <a:xfrm>
          <a:off x="1315920" y="1384"/>
          <a:ext cx="2804078" cy="16824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b="1" kern="1200" dirty="0"/>
            <a:t>For Port Authorities</a:t>
          </a:r>
          <a:endParaRPr lang="pt-PT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700" kern="1200" dirty="0"/>
            <a:t>Assess whether access systems support traceability, interoperability and resilience</a:t>
          </a:r>
        </a:p>
      </dsp:txBody>
      <dsp:txXfrm>
        <a:off x="1315920" y="1384"/>
        <a:ext cx="2804078" cy="1682447"/>
      </dsp:txXfrm>
    </dsp:sp>
    <dsp:sp modelId="{A1B0B6C8-9E4B-4B75-9857-96FD88565899}">
      <dsp:nvSpPr>
        <dsp:cNvPr id="0" name=""/>
        <dsp:cNvSpPr/>
      </dsp:nvSpPr>
      <dsp:spPr>
        <a:xfrm>
          <a:off x="4400406" y="1384"/>
          <a:ext cx="2804078" cy="16824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b="1" kern="1200" dirty="0"/>
            <a:t>For Policymakers</a:t>
          </a:r>
          <a:endParaRPr lang="pt-PT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700" kern="1200" dirty="0"/>
            <a:t>Align digitalisation with cybersecurity and privacy requirements from design stage</a:t>
          </a:r>
        </a:p>
      </dsp:txBody>
      <dsp:txXfrm>
        <a:off x="4400406" y="1384"/>
        <a:ext cx="2804078" cy="1682447"/>
      </dsp:txXfrm>
    </dsp:sp>
    <dsp:sp modelId="{A4DA2E82-C90A-4C3E-8011-6C2303FAA7B8}">
      <dsp:nvSpPr>
        <dsp:cNvPr id="0" name=""/>
        <dsp:cNvSpPr/>
      </dsp:nvSpPr>
      <dsp:spPr>
        <a:xfrm>
          <a:off x="1315920" y="1964239"/>
          <a:ext cx="2804078" cy="16824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b="1" kern="1200" dirty="0"/>
            <a:t>For Technology Providers</a:t>
          </a:r>
          <a:endParaRPr lang="pt-PT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700" kern="1200" dirty="0"/>
            <a:t>Address operational pain points, not just technological capabilities</a:t>
          </a:r>
        </a:p>
      </dsp:txBody>
      <dsp:txXfrm>
        <a:off x="1315920" y="1964239"/>
        <a:ext cx="2804078" cy="1682447"/>
      </dsp:txXfrm>
    </dsp:sp>
    <dsp:sp modelId="{60E7ECDB-7211-4354-89E4-D98082D767DD}">
      <dsp:nvSpPr>
        <dsp:cNvPr id="0" name=""/>
        <dsp:cNvSpPr/>
      </dsp:nvSpPr>
      <dsp:spPr>
        <a:xfrm>
          <a:off x="4400406" y="1964239"/>
          <a:ext cx="2804078" cy="168244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200" b="1" kern="1200" dirty="0"/>
            <a:t>Future Research</a:t>
          </a:r>
          <a:endParaRPr lang="pt-PT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700" kern="1200" dirty="0"/>
            <a:t>Longitudinal studies, AI-driven anomaly detection and digital twin integration</a:t>
          </a:r>
        </a:p>
      </dsp:txBody>
      <dsp:txXfrm>
        <a:off x="4400406" y="1964239"/>
        <a:ext cx="2804078" cy="16824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4BB31-0115-4F58-86CE-9B38A48E2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CD34F7-6967-49C1-9DFA-8A2D156235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E42B0-6486-44CE-88D4-E501016AD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89C2E-A3A5-456D-94D3-D9397B699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39AC7-325C-4D76-870A-0D864DC7F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28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4E0A3-28D6-414E-98A4-82F3B84CE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82EB5-0A84-4B5A-9ED5-95E9590B1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3E075-EE8C-4F39-AD4A-338A004F1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7F200-9647-448A-BB0F-6A26C2247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AFFFE-8BDD-476B-AA20-64C8A7376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03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C52DBC-2EA1-45F8-8D51-33318A5EC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A687A1-013B-4EF0-B2CE-0926FD4BB6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B814F4-0D8E-40CC-9C78-6076FEBB5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4F448-D96B-437C-83A3-ECE1ACADA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46BB2-ABCC-4B21-B692-6363C23A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97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62376-8941-4811-89A2-9209EFD06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8F1E5-8E01-4204-8996-2FC6BB62A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1D4B8-AFFC-48EE-892B-FC489831C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2E52E-1DEE-48E0-BBFD-B2AFC0CA0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FDD30-7129-448A-BDF6-3B821A030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57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477F5-6729-4ECF-BCD9-FB295A433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1C666-8748-44D1-AEB5-D940C5947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B5C031-C1DA-4200-8C3E-321BF0C4B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C3955-DF84-4204-98EC-C5196FC4F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E9FAF-EB47-46E6-861E-E935EF1BC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34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3FD51-7F7E-4A0F-9938-9B4A8C585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33211-1A58-44C8-A604-1E62D803DE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68F2E9-C6CC-4A2A-93DD-D190D5A584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2A0A18-BD34-48E5-B421-681388317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0FD720-0859-4DDE-A349-C85CE774E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8D7862-3500-4623-90CB-99AC41999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07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6AE19-38EB-4B93-9FD0-6584AFC3F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BB71BF-0E32-45CC-B43A-37B804147C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4F2D75-702B-4E78-8155-EE9707ED03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AFCA24-1680-4E74-9BE0-D5D8E86662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88D38E-648A-4294-BA90-BCB019FFD2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208044-77AC-4A20-AE64-236483A50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FE7DA1-F80C-4819-8287-1B435D64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739F0A-6952-405B-93FE-DAAEC8BB1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078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D9809-54D8-4347-98EE-3A3C949D1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D2B4D8-1855-4442-A55A-AA2E02A32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278DF2-596F-4D90-8D22-B8C08F9ED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6E190D-5245-43F2-BD98-AD0012993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9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AA4E5E-5380-494B-937D-3BFEBC72F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59CF33-DC07-4E05-A732-DAC763B78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7B31D-95FF-40FC-A496-1E1F44469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91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3C939-BBCE-4816-95DA-3FC58D4B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69924-C477-451C-BF5A-7A8F51B4A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4E14E-3FD6-4A12-8171-A4E97328B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FBBEB-636B-4C2B-82BF-92C08307C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53BAD3-1507-4574-BDF5-3B5679B42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70EDEC-9F8A-4887-8EA0-A4905B34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322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08637-5294-48EB-A8C5-DCAADBA7E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4E93C2-ADA2-4830-AC77-1EBA98B119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515CAB-382A-4795-9A9F-DAB09D8389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EA2E4-1824-426E-BFE1-018AEED9B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51CFA-048D-4443-9047-0587E847D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2E17AB-FA9B-457C-BDA5-5E8BF9291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31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3B09A5-F8A9-4DD3-8A5C-434A07FE5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390692-4721-441F-AA3B-73D1C4293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228DD-BED0-4286-9169-EA69E29FB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16D6D-DDB3-4C6C-8217-60C3E32EF9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B65A1-08DA-4157-9D60-0D585F4C0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7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8.jpg"/><Relationship Id="rId7" Type="http://schemas.openxmlformats.org/officeDocument/2006/relationships/diagramQuickStyle" Target="../diagrams/quickStyle7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2.png"/><Relationship Id="rId9" Type="http://schemas.microsoft.com/office/2007/relationships/diagramDrawing" Target="../diagrams/drawing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8.jp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2.pn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6A952-9E8F-B1D3-5B64-8DC9E9A2D1F3}"/>
              </a:ext>
            </a:extLst>
          </p:cNvPr>
          <p:cNvGrpSpPr/>
          <p:nvPr/>
        </p:nvGrpSpPr>
        <p:grpSpPr>
          <a:xfrm>
            <a:off x="575887" y="2209987"/>
            <a:ext cx="4954886" cy="2946410"/>
            <a:chOff x="382043" y="2153391"/>
            <a:chExt cx="4108538" cy="255454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0C6FCAD-5CDA-0320-07DD-972ECB9BFBCC}"/>
                </a:ext>
              </a:extLst>
            </p:cNvPr>
            <p:cNvSpPr txBox="1"/>
            <p:nvPr/>
          </p:nvSpPr>
          <p:spPr>
            <a:xfrm>
              <a:off x="382044" y="2153391"/>
              <a:ext cx="4108537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4000" b="1" dirty="0"/>
                <a:t>Cloud-Enabled Access Management in Smart Ports</a:t>
              </a:r>
            </a:p>
            <a:p>
              <a:endParaRPr lang="en-I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E034502-3BD6-70DF-8524-8F8B58F7259C}"/>
                </a:ext>
              </a:extLst>
            </p:cNvPr>
            <p:cNvSpPr txBox="1"/>
            <p:nvPr/>
          </p:nvSpPr>
          <p:spPr>
            <a:xfrm>
              <a:off x="382043" y="3780125"/>
              <a:ext cx="4108537" cy="5070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600" dirty="0"/>
                <a:t>A business model framework for security, efficiency and governance in complex maritime logistics environments.</a:t>
              </a:r>
            </a:p>
          </p:txBody>
        </p:sp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4A4087E0-5CB3-80D6-E9A7-089D2E903AF0}"/>
              </a:ext>
            </a:extLst>
          </p:cNvPr>
          <p:cNvSpPr/>
          <p:nvPr/>
        </p:nvSpPr>
        <p:spPr>
          <a:xfrm>
            <a:off x="5464098" y="0"/>
            <a:ext cx="6727902" cy="6858000"/>
          </a:xfrm>
          <a:prstGeom prst="rect">
            <a:avLst/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F4BC37"/>
              </a:solidFill>
            </a:endParaRPr>
          </a:p>
        </p:txBody>
      </p:sp>
      <p:pic>
        <p:nvPicPr>
          <p:cNvPr id="6" name="Imagem 5" descr="Uma imagem com água, fotografia aérea, antena, ar livre&#10;&#10;Descrição gerada automaticamente">
            <a:extLst>
              <a:ext uri="{FF2B5EF4-FFF2-40B4-BE49-F238E27FC236}">
                <a16:creationId xmlns:a16="http://schemas.microsoft.com/office/drawing/2014/main" id="{C6C99378-270E-8732-F604-260A61AF83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7" t="2443" r="30156" b="5612"/>
          <a:stretch/>
        </p:blipFill>
        <p:spPr>
          <a:xfrm>
            <a:off x="6096000" y="-1"/>
            <a:ext cx="6096000" cy="6858001"/>
          </a:xfrm>
          <a:prstGeom prst="rect">
            <a:avLst/>
          </a:prstGeom>
        </p:spPr>
      </p:pic>
      <p:pic>
        <p:nvPicPr>
          <p:cNvPr id="9" name="Imagem 8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0E7A2244-441B-4C62-F427-31B748708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13" y="5934144"/>
            <a:ext cx="3623875" cy="5227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E89BF9-F52D-15AE-3C87-9E2D76A70A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538" y="841858"/>
            <a:ext cx="4015162" cy="1368129"/>
          </a:xfrm>
          <a:prstGeom prst="rect">
            <a:avLst/>
          </a:prstGeom>
        </p:spPr>
      </p:pic>
      <p:sp>
        <p:nvSpPr>
          <p:cNvPr id="13" name="CaixaDeTexto 2">
            <a:extLst>
              <a:ext uri="{FF2B5EF4-FFF2-40B4-BE49-F238E27FC236}">
                <a16:creationId xmlns:a16="http://schemas.microsoft.com/office/drawing/2014/main" id="{4880BA4B-CA44-40D6-32D0-A7818F8084B8}"/>
              </a:ext>
            </a:extLst>
          </p:cNvPr>
          <p:cNvSpPr txBox="1"/>
          <p:nvPr/>
        </p:nvSpPr>
        <p:spPr>
          <a:xfrm>
            <a:off x="575888" y="4864009"/>
            <a:ext cx="445633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dirty="0">
                <a:solidFill>
                  <a:schemeClr val="accent5">
                    <a:lumMod val="75000"/>
                  </a:schemeClr>
                </a:solidFill>
                <a:latin typeface="Abadi Extra Light" panose="020B0204020104020204" pitchFamily="34" charset="0"/>
              </a:rPr>
              <a:t>Maria Rosilene Sabino, Marcela Castro</a:t>
            </a:r>
            <a:r>
              <a:rPr lang="pt-BR" sz="1600" baseline="30000" dirty="0">
                <a:solidFill>
                  <a:schemeClr val="accent5">
                    <a:lumMod val="75000"/>
                  </a:schemeClr>
                </a:solidFill>
                <a:latin typeface="Abadi Extra Light" panose="020B0204020104020204" pitchFamily="34" charset="0"/>
              </a:rPr>
              <a:t>, </a:t>
            </a:r>
            <a:r>
              <a:rPr lang="pt-BR" sz="1600" dirty="0">
                <a:solidFill>
                  <a:schemeClr val="accent5">
                    <a:lumMod val="75000"/>
                  </a:schemeClr>
                </a:solidFill>
                <a:latin typeface="Abadi Extra Light" panose="020B0204020104020204" pitchFamily="34" charset="0"/>
              </a:rPr>
              <a:t> Ana Mendes and Tiago Pinho</a:t>
            </a:r>
          </a:p>
        </p:txBody>
      </p:sp>
    </p:spTree>
    <p:extLst>
      <p:ext uri="{BB962C8B-B14F-4D97-AF65-F5344CB8AC3E}">
        <p14:creationId xmlns:p14="http://schemas.microsoft.com/office/powerpoint/2010/main" val="431105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68FA9-C000-8055-3BF5-74A2FF86D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5730AE7D-936F-628F-238B-629BC1A3F0E8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638AE13-43A6-069F-491E-3F418D158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Business Model &amp; Regulatory Requirements</a:t>
            </a:r>
          </a:p>
        </p:txBody>
      </p:sp>
      <p:sp>
        <p:nvSpPr>
          <p:cNvPr id="14" name="Moldura 13">
            <a:extLst>
              <a:ext uri="{FF2B5EF4-FFF2-40B4-BE49-F238E27FC236}">
                <a16:creationId xmlns:a16="http://schemas.microsoft.com/office/drawing/2014/main" id="{CD16DEAD-4609-0743-2F04-253A4E6784BB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02416D5E-08D4-2E8A-CDDE-FC087661B9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1937716"/>
              </p:ext>
            </p:extLst>
          </p:nvPr>
        </p:nvGraphicFramePr>
        <p:xfrm>
          <a:off x="838200" y="2721602"/>
          <a:ext cx="10686580" cy="3771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20C93F72-0A87-C389-AADC-9DD98B008854}"/>
              </a:ext>
            </a:extLst>
          </p:cNvPr>
          <p:cNvSpPr/>
          <p:nvPr/>
        </p:nvSpPr>
        <p:spPr>
          <a:xfrm>
            <a:off x="838200" y="1690688"/>
            <a:ext cx="106865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PT" sz="3600" b="1" dirty="0"/>
              <a:t>Four Interrelated Requirements</a:t>
            </a:r>
          </a:p>
        </p:txBody>
      </p:sp>
    </p:spTree>
    <p:extLst>
      <p:ext uri="{BB962C8B-B14F-4D97-AF65-F5344CB8AC3E}">
        <p14:creationId xmlns:p14="http://schemas.microsoft.com/office/powerpoint/2010/main" val="550771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B71853-DB44-796C-CCB2-75A5062A3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C30ED2A8-65F5-161F-E15B-2768EBC6E7E4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8FC462C-846D-4B61-63B4-EBDF884CF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Business Model &amp; Regulatory Requirements</a:t>
            </a:r>
          </a:p>
        </p:txBody>
      </p:sp>
      <p:sp>
        <p:nvSpPr>
          <p:cNvPr id="14" name="Moldura 13">
            <a:extLst>
              <a:ext uri="{FF2B5EF4-FFF2-40B4-BE49-F238E27FC236}">
                <a16:creationId xmlns:a16="http://schemas.microsoft.com/office/drawing/2014/main" id="{6A3CA8E7-C643-D60F-1ADF-CAC94F544F18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10CCD38-2EA7-2D06-C5F0-F039BDE76A6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2721602"/>
          <a:ext cx="10686580" cy="3771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0DB1C4A6-C946-7DE4-F105-79BBBF636B2C}"/>
              </a:ext>
            </a:extLst>
          </p:cNvPr>
          <p:cNvSpPr/>
          <p:nvPr/>
        </p:nvSpPr>
        <p:spPr>
          <a:xfrm>
            <a:off x="838200" y="1690688"/>
            <a:ext cx="106865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PT" sz="3600" b="1" dirty="0"/>
              <a:t>Four Interrelated Requirements</a:t>
            </a:r>
          </a:p>
        </p:txBody>
      </p:sp>
    </p:spTree>
    <p:extLst>
      <p:ext uri="{BB962C8B-B14F-4D97-AF65-F5344CB8AC3E}">
        <p14:creationId xmlns:p14="http://schemas.microsoft.com/office/powerpoint/2010/main" val="1745541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478541C1-677B-2238-EF1E-981F5846FA29}"/>
              </a:ext>
            </a:extLst>
          </p:cNvPr>
          <p:cNvGrpSpPr/>
          <p:nvPr/>
        </p:nvGrpSpPr>
        <p:grpSpPr>
          <a:xfrm>
            <a:off x="582955" y="320585"/>
            <a:ext cx="5614557" cy="1741280"/>
            <a:chOff x="4842767" y="1969"/>
            <a:chExt cx="5584901" cy="1741280"/>
          </a:xfrm>
          <a:solidFill>
            <a:srgbClr val="ED9442"/>
          </a:solidFill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85419CA-06FF-0530-1EC3-E15DE81ACA76}"/>
                </a:ext>
              </a:extLst>
            </p:cNvPr>
            <p:cNvSpPr txBox="1"/>
            <p:nvPr/>
          </p:nvSpPr>
          <p:spPr>
            <a:xfrm>
              <a:off x="4885850" y="819919"/>
              <a:ext cx="5541818" cy="923330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r>
                <a:rPr lang="pt-PT" dirty="0"/>
                <a:t>Cloud-enabled access management is not a technical upgrade — it is a </a:t>
              </a:r>
              <a:r>
                <a:rPr lang="pt-PT" b="1" dirty="0"/>
                <a:t>strategic governance capability</a:t>
              </a:r>
              <a:r>
                <a:rPr lang="pt-PT" dirty="0"/>
                <a:t> for smart port ecosystems.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234A130-2AF2-2BD8-91AC-29536936736D}"/>
                </a:ext>
              </a:extLst>
            </p:cNvPr>
            <p:cNvSpPr txBox="1"/>
            <p:nvPr/>
          </p:nvSpPr>
          <p:spPr>
            <a:xfrm>
              <a:off x="4842767" y="1969"/>
              <a:ext cx="5541818" cy="64633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pt-PT" sz="3600" b="1" dirty="0"/>
                <a:t>Conclusions &amp; Implications</a:t>
              </a:r>
            </a:p>
          </p:txBody>
        </p:sp>
      </p:grpSp>
      <p:pic>
        <p:nvPicPr>
          <p:cNvPr id="7" name="Imagem 6">
            <a:extLst>
              <a:ext uri="{FF2B5EF4-FFF2-40B4-BE49-F238E27FC236}">
                <a16:creationId xmlns:a16="http://schemas.microsoft.com/office/drawing/2014/main" id="{DB306BFF-9652-8382-1D07-7BC5F0D80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sp>
        <p:nvSpPr>
          <p:cNvPr id="8" name="Moldura 7">
            <a:extLst>
              <a:ext uri="{FF2B5EF4-FFF2-40B4-BE49-F238E27FC236}">
                <a16:creationId xmlns:a16="http://schemas.microsoft.com/office/drawing/2014/main" id="{8BF03F4D-3EB6-8835-D462-401748FDF963}"/>
              </a:ext>
            </a:extLst>
          </p:cNvPr>
          <p:cNvSpPr/>
          <p:nvPr/>
        </p:nvSpPr>
        <p:spPr>
          <a:xfrm>
            <a:off x="6823778" y="0"/>
            <a:ext cx="1600200" cy="1600200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9" name="Imagem 8" descr="Uma imagem com embarcação, transporte, navio, água&#10;&#10;Descrição gerada automaticamente">
            <a:extLst>
              <a:ext uri="{FF2B5EF4-FFF2-40B4-BE49-F238E27FC236}">
                <a16:creationId xmlns:a16="http://schemas.microsoft.com/office/drawing/2014/main" id="{BC0AB1C1-8277-1519-8490-9EE068F705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1" r="27742"/>
          <a:stretch/>
        </p:blipFill>
        <p:spPr>
          <a:xfrm rot="16200000">
            <a:off x="7480888" y="943090"/>
            <a:ext cx="5664198" cy="3778018"/>
          </a:xfrm>
          <a:prstGeom prst="rect">
            <a:avLst/>
          </a:prstGeom>
        </p:spPr>
      </p:pic>
      <p:pic>
        <p:nvPicPr>
          <p:cNvPr id="10" name="Imagem 9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9BA031C2-8029-1136-1EF2-D673AAAF36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CCA788F5-641B-C574-E864-9AC96BCF05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9104297"/>
              </p:ext>
            </p:extLst>
          </p:nvPr>
        </p:nvGraphicFramePr>
        <p:xfrm>
          <a:off x="-666726" y="2230758"/>
          <a:ext cx="8520406" cy="3648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4514474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embarcação, água, transporte, Contentor de mercadoria&#10;&#10;Descrição gerada automaticamente">
            <a:extLst>
              <a:ext uri="{FF2B5EF4-FFF2-40B4-BE49-F238E27FC236}">
                <a16:creationId xmlns:a16="http://schemas.microsoft.com/office/drawing/2014/main" id="{FC0ECD24-33DA-7279-8B34-0275EFDA4A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80" r="31353"/>
          <a:stretch/>
        </p:blipFill>
        <p:spPr>
          <a:xfrm>
            <a:off x="7015163" y="1"/>
            <a:ext cx="5176836" cy="6857999"/>
          </a:xfrm>
          <a:prstGeom prst="rect">
            <a:avLst/>
          </a:prstGeom>
        </p:spPr>
      </p:pic>
      <p:pic>
        <p:nvPicPr>
          <p:cNvPr id="4" name="Imagem 3" descr="Uma imagem com texto, captura de ecrã, Tipo de letra, número&#10;&#10;Descrição gerada automaticamente">
            <a:extLst>
              <a:ext uri="{FF2B5EF4-FFF2-40B4-BE49-F238E27FC236}">
                <a16:creationId xmlns:a16="http://schemas.microsoft.com/office/drawing/2014/main" id="{CA3313E7-2634-B852-ACC4-BD1341FE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61" y="214310"/>
            <a:ext cx="6398935" cy="647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1382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Uma imagem com água, céu, ar livre, navio&#10;&#10;Descrição gerada automaticamente">
            <a:extLst>
              <a:ext uri="{FF2B5EF4-FFF2-40B4-BE49-F238E27FC236}">
                <a16:creationId xmlns:a16="http://schemas.microsoft.com/office/drawing/2014/main" id="{68612731-78C4-E2C6-FEAF-47BA3027CB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3"/>
          <a:stretch/>
        </p:blipFill>
        <p:spPr>
          <a:xfrm>
            <a:off x="0" y="-1272108"/>
            <a:ext cx="12192000" cy="6858000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AB607CD5-60E3-39B4-163A-F63828760859}"/>
              </a:ext>
            </a:extLst>
          </p:cNvPr>
          <p:cNvSpPr/>
          <p:nvPr/>
        </p:nvSpPr>
        <p:spPr>
          <a:xfrm>
            <a:off x="0" y="526585"/>
            <a:ext cx="12192000" cy="5059307"/>
          </a:xfrm>
          <a:prstGeom prst="rect">
            <a:avLst/>
          </a:prstGeom>
          <a:solidFill>
            <a:srgbClr val="1A4F6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30B9C2-3D1B-1D0B-F2EE-F0B3016A8F39}"/>
              </a:ext>
            </a:extLst>
          </p:cNvPr>
          <p:cNvSpPr txBox="1"/>
          <p:nvPr/>
        </p:nvSpPr>
        <p:spPr>
          <a:xfrm>
            <a:off x="760708" y="2434472"/>
            <a:ext cx="773876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Montserrat" pitchFamily="2" charset="77"/>
              </a:rPr>
              <a:t>Thank </a:t>
            </a:r>
          </a:p>
          <a:p>
            <a:r>
              <a:rPr lang="en-US" sz="8000" b="1" dirty="0">
                <a:solidFill>
                  <a:schemeClr val="bg1"/>
                </a:solidFill>
                <a:latin typeface="Montserrat" pitchFamily="2" charset="77"/>
              </a:rPr>
              <a:t>You all!</a:t>
            </a:r>
            <a:endParaRPr lang="en-IN" sz="2800" b="1" dirty="0">
              <a:solidFill>
                <a:schemeClr val="bg1"/>
              </a:solidFill>
              <a:latin typeface="Montserrat" pitchFamily="2" charset="77"/>
            </a:endParaRPr>
          </a:p>
        </p:txBody>
      </p:sp>
      <p:pic>
        <p:nvPicPr>
          <p:cNvPr id="3" name="Imagem 2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D61399C8-8AC8-3EBE-8AC3-560EE9F75D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836" y="5831840"/>
            <a:ext cx="5775644" cy="83311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B139446-3922-5AC6-AEA4-E92878404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75" y="5891701"/>
            <a:ext cx="2322805" cy="62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06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EEBA5FB0-88BE-0BED-F014-0AC261D3E6E0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BC58519-7412-C4E6-14E8-E512F1965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000" b="1" dirty="0">
                <a:solidFill>
                  <a:schemeClr val="bg1"/>
                </a:solidFill>
              </a:rPr>
              <a:t>Ports as Cyber-Physical Ecosystems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B50AF2BA-88DE-9788-63CA-0214C5858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6808"/>
            <a:ext cx="5176520" cy="3727277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pt-PT" dirty="0"/>
              <a:t>Contemporary ports are no longer mere physical interfaces — they are complex ecosystems where cargo flows, vehicle movements, personnel access and data infrastructures are deeply interconnected. Access management has evolved from a gate-control function into a </a:t>
            </a:r>
            <a:r>
              <a:rPr lang="pt-PT" b="1" dirty="0"/>
              <a:t>strategic governance capability</a:t>
            </a:r>
            <a:r>
              <a:rPr lang="pt-PT" dirty="0"/>
              <a:t> spanning security, compliance and logistics coordination.</a:t>
            </a:r>
          </a:p>
          <a:p>
            <a:pPr marL="0" indent="0"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D6BE358-8DC5-AFF0-F726-34F15D1D7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EB94055D-99A1-05A2-BD0D-EE88A9DC6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0395B732-A20E-9745-B7B7-D122E8B86A14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FAA38C-8FDC-D826-669D-93867508009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728" r="32822"/>
          <a:stretch>
            <a:fillRect/>
          </a:stretch>
        </p:blipFill>
        <p:spPr>
          <a:xfrm>
            <a:off x="6095999" y="1825625"/>
            <a:ext cx="5513045" cy="38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07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2A71B-87BB-5CC0-BCC7-403333E33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6F0B5DE0-93F4-C62E-CCA7-99C5650E0BF2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F8AB04-4D51-E856-A6CF-6BD323A49A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The Problem with Legacy Systems</a:t>
            </a:r>
            <a:endParaRPr lang="pt-PT" sz="4000" b="1" dirty="0">
              <a:solidFill>
                <a:schemeClr val="bg1"/>
              </a:solidFill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76F2207-DB9B-18FA-2B16-D493FBC7B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41F49AA0-B170-78E6-1EE7-84313FCBC8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A4DBA8C5-0A88-88F8-475C-D7E4949C0644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B9F1854F-3E00-0121-49D6-20C465D3B1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1651162"/>
              </p:ext>
            </p:extLst>
          </p:nvPr>
        </p:nvGraphicFramePr>
        <p:xfrm>
          <a:off x="838200" y="2783840"/>
          <a:ext cx="10515600" cy="319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1EAA758-A13D-6E37-977A-BBF43A676145}"/>
              </a:ext>
            </a:extLst>
          </p:cNvPr>
          <p:cNvSpPr txBox="1"/>
          <p:nvPr/>
        </p:nvSpPr>
        <p:spPr>
          <a:xfrm>
            <a:off x="823208" y="1484779"/>
            <a:ext cx="106474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None/>
            </a:pPr>
            <a:r>
              <a:rPr lang="pt-PT" sz="2400" b="1" dirty="0">
                <a:solidFill>
                  <a:schemeClr val="tx2"/>
                </a:solidFill>
              </a:rPr>
              <a:t>Where Legacy Systems Fall Short</a:t>
            </a:r>
            <a:endParaRPr lang="pt-PT" sz="2400" dirty="0">
              <a:solidFill>
                <a:schemeClr val="tx2"/>
              </a:solidFill>
            </a:endParaRPr>
          </a:p>
          <a:p>
            <a:pPr lvl="1">
              <a:buNone/>
            </a:pPr>
            <a:r>
              <a:rPr lang="pt-PT" sz="2400" dirty="0">
                <a:solidFill>
                  <a:schemeClr val="tx2"/>
                </a:solidFill>
              </a:rPr>
              <a:t>Traditional access control relies on static card-to-door mechanisms, fragmented databases and manual validation — insufficient for modern port demands.</a:t>
            </a:r>
          </a:p>
          <a:p>
            <a:endParaRPr lang="pt-PT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892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3FB7C-A0DC-0654-ED91-8F501D36D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A5D053DF-44ED-F47F-9AB2-B2EFF7056769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624A09D-69EF-41CF-D55C-38F040AF8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800" b="1" dirty="0">
                <a:solidFill>
                  <a:schemeClr val="bg1"/>
                </a:solidFill>
              </a:rPr>
              <a:t>Objective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5D0D7DA-BFF6-FE71-2A29-75BB11931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6808"/>
            <a:ext cx="5176520" cy="372727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PT" dirty="0"/>
              <a:t>To explore how cloud-based access control technology can transform port management by offering enhanced security, efficiency and cost reductions.</a:t>
            </a: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F205843-4C5F-3CCA-5F3F-8D5190BCB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F0EA41CA-212C-7255-282F-BFF2907304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FAA50135-5F9B-B17E-6D16-016FAB38B6F6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E4C742-F010-70FB-1512-492E1826C14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728" r="32822"/>
          <a:stretch>
            <a:fillRect/>
          </a:stretch>
        </p:blipFill>
        <p:spPr>
          <a:xfrm>
            <a:off x="6095999" y="1825625"/>
            <a:ext cx="5513045" cy="380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708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AFED2F8-EFB0-B0FD-16CE-27B4B2826538}"/>
              </a:ext>
            </a:extLst>
          </p:cNvPr>
          <p:cNvSpPr/>
          <p:nvPr/>
        </p:nvSpPr>
        <p:spPr>
          <a:xfrm>
            <a:off x="8984343" y="0"/>
            <a:ext cx="3207657" cy="5848342"/>
          </a:xfrm>
          <a:prstGeom prst="rect">
            <a:avLst/>
          </a:prstGeom>
          <a:solidFill>
            <a:srgbClr val="3E794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4F6720E-8796-0619-CCA8-F475C9AE23BD}"/>
              </a:ext>
            </a:extLst>
          </p:cNvPr>
          <p:cNvGrpSpPr/>
          <p:nvPr/>
        </p:nvGrpSpPr>
        <p:grpSpPr>
          <a:xfrm>
            <a:off x="1384094" y="437292"/>
            <a:ext cx="4580015" cy="2123659"/>
            <a:chOff x="5524004" y="1581571"/>
            <a:chExt cx="5541818" cy="2123659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B6ADDDA-461E-5CC3-8657-CE6C2D5E8B2A}"/>
                </a:ext>
              </a:extLst>
            </p:cNvPr>
            <p:cNvSpPr txBox="1"/>
            <p:nvPr/>
          </p:nvSpPr>
          <p:spPr>
            <a:xfrm>
              <a:off x="5524004" y="2781900"/>
              <a:ext cx="5541818" cy="9233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PT" dirty="0"/>
                <a:t>An exploratory design combining four evidence sources to develop a governance-oriented framework.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0030B9C2-3D1B-1D0B-F2EE-F0B3016A8F39}"/>
                </a:ext>
              </a:extLst>
            </p:cNvPr>
            <p:cNvSpPr txBox="1"/>
            <p:nvPr/>
          </p:nvSpPr>
          <p:spPr>
            <a:xfrm>
              <a:off x="5524004" y="1581571"/>
              <a:ext cx="5541818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pt-PT" sz="3600" b="1" dirty="0"/>
                <a:t>Methodological Approach</a:t>
              </a:r>
            </a:p>
          </p:txBody>
        </p:sp>
      </p:grpSp>
      <p:sp>
        <p:nvSpPr>
          <p:cNvPr id="9" name="Moldura 8">
            <a:extLst>
              <a:ext uri="{FF2B5EF4-FFF2-40B4-BE49-F238E27FC236}">
                <a16:creationId xmlns:a16="http://schemas.microsoft.com/office/drawing/2014/main" id="{7BF86EAD-7802-DA50-1179-5F599D0CB6C1}"/>
              </a:ext>
            </a:extLst>
          </p:cNvPr>
          <p:cNvSpPr/>
          <p:nvPr/>
        </p:nvSpPr>
        <p:spPr>
          <a:xfrm>
            <a:off x="-721881" y="2775699"/>
            <a:ext cx="1918663" cy="1918663"/>
          </a:xfrm>
          <a:prstGeom prst="frame">
            <a:avLst>
              <a:gd name="adj1" fmla="val 23670"/>
            </a:avLst>
          </a:prstGeom>
          <a:solidFill>
            <a:srgbClr val="ED944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54203A2D-1055-2184-4B01-5890A4B49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embarcação, transporte, navio, água&#10;&#10;Descrição gerada automaticamente">
            <a:extLst>
              <a:ext uri="{FF2B5EF4-FFF2-40B4-BE49-F238E27FC236}">
                <a16:creationId xmlns:a16="http://schemas.microsoft.com/office/drawing/2014/main" id="{78D2BB00-51D7-BE37-3E22-BD3F990139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1" r="27742"/>
          <a:stretch/>
        </p:blipFill>
        <p:spPr>
          <a:xfrm rot="16200000">
            <a:off x="5723454" y="963554"/>
            <a:ext cx="5848342" cy="3900842"/>
          </a:xfrm>
          <a:prstGeom prst="rect">
            <a:avLst/>
          </a:prstGeom>
        </p:spPr>
      </p:pic>
      <p:pic>
        <p:nvPicPr>
          <p:cNvPr id="12" name="Imagem 11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25F8C456-63E0-63DA-6C65-1A3739BEB9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47C38438-88BC-B1DB-F3B1-921D91958D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286457"/>
              </p:ext>
            </p:extLst>
          </p:nvPr>
        </p:nvGraphicFramePr>
        <p:xfrm>
          <a:off x="1330793" y="2560951"/>
          <a:ext cx="5232400" cy="3362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64060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55D602-6DF7-706F-D59C-1E3230D1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219033C7-EDFE-AC32-95CE-670DB2B4DF3D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725FF09-658F-B2A3-6F6F-020174262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000" b="1" dirty="0">
                <a:solidFill>
                  <a:schemeClr val="bg1"/>
                </a:solidFill>
              </a:rPr>
              <a:t>Bibliometric Insights: Four Research Clusters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B47259E5-DA39-DE4C-D3AD-9480AA688E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591" y="1690688"/>
            <a:ext cx="7457440" cy="1710152"/>
          </a:xfrm>
        </p:spPr>
        <p:txBody>
          <a:bodyPr>
            <a:normAutofit/>
          </a:bodyPr>
          <a:lstStyle/>
          <a:p>
            <a:r>
              <a:rPr lang="pt-PT" dirty="0"/>
              <a:t> Bibliometric mapping of 61 articles revealed cloud-enabled access management sits at the intersection of four interconnected research domains.</a:t>
            </a:r>
          </a:p>
          <a:p>
            <a:pPr marL="0" indent="0"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4AFE48D-8883-B60A-56BC-D919632E5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16EC6B36-0DEA-26F4-B107-22D60B6C60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A0FC3912-CE2B-90FB-A314-87FE80454E8B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9AFF16-73EA-52D5-75C5-39154A758F0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565" b="3565"/>
          <a:stretch>
            <a:fillRect/>
          </a:stretch>
        </p:blipFill>
        <p:spPr>
          <a:xfrm>
            <a:off x="7176422" y="1624317"/>
            <a:ext cx="5030569" cy="4534807"/>
          </a:xfrm>
          <a:prstGeom prst="rect">
            <a:avLst/>
          </a:prstGeom>
        </p:spPr>
      </p:pic>
      <p:sp>
        <p:nvSpPr>
          <p:cNvPr id="12" name="Marcador de Posição de Conteúdo 2">
            <a:extLst>
              <a:ext uri="{FF2B5EF4-FFF2-40B4-BE49-F238E27FC236}">
                <a16:creationId xmlns:a16="http://schemas.microsoft.com/office/drawing/2014/main" id="{964C75C4-BA13-EEEC-A91A-97DF7D0D30C1}"/>
              </a:ext>
            </a:extLst>
          </p:cNvPr>
          <p:cNvSpPr txBox="1">
            <a:spLocks/>
          </p:cNvSpPr>
          <p:nvPr/>
        </p:nvSpPr>
        <p:spPr>
          <a:xfrm>
            <a:off x="278591" y="3588918"/>
            <a:ext cx="1828800" cy="237500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dirty="0"/>
              <a:t> </a:t>
            </a:r>
            <a:r>
              <a:rPr lang="pt-PT" b="1" dirty="0"/>
              <a:t>Access Control</a:t>
            </a:r>
          </a:p>
          <a:p>
            <a:pPr lvl="1"/>
            <a:r>
              <a:rPr lang="pt-PT" dirty="0"/>
              <a:t>ABAC, fine-grained authorisation, scalable identity management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sp>
        <p:nvSpPr>
          <p:cNvPr id="13" name="Marcador de Posição de Conteúdo 2">
            <a:extLst>
              <a:ext uri="{FF2B5EF4-FFF2-40B4-BE49-F238E27FC236}">
                <a16:creationId xmlns:a16="http://schemas.microsoft.com/office/drawing/2014/main" id="{C19439FD-5CAC-B0A6-0872-7969D8C92C57}"/>
              </a:ext>
            </a:extLst>
          </p:cNvPr>
          <p:cNvSpPr txBox="1">
            <a:spLocks/>
          </p:cNvSpPr>
          <p:nvPr/>
        </p:nvSpPr>
        <p:spPr>
          <a:xfrm>
            <a:off x="2155247" y="3583906"/>
            <a:ext cx="1828800" cy="23750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dirty="0"/>
              <a:t> </a:t>
            </a:r>
            <a:r>
              <a:rPr lang="pt-PT" b="1" dirty="0"/>
              <a:t>Privacy, Security &amp; IoT</a:t>
            </a:r>
          </a:p>
          <a:p>
            <a:pPr lvl="1"/>
            <a:r>
              <a:rPr lang="pt-PT" dirty="0"/>
              <a:t>Interconnected cyber-physical infrastructures and sensors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sp>
        <p:nvSpPr>
          <p:cNvPr id="15" name="Marcador de Posição de Conteúdo 2">
            <a:extLst>
              <a:ext uri="{FF2B5EF4-FFF2-40B4-BE49-F238E27FC236}">
                <a16:creationId xmlns:a16="http://schemas.microsoft.com/office/drawing/2014/main" id="{0F5DA65E-208B-814E-D226-9982B0A921AB}"/>
              </a:ext>
            </a:extLst>
          </p:cNvPr>
          <p:cNvSpPr txBox="1">
            <a:spLocks/>
          </p:cNvSpPr>
          <p:nvPr/>
        </p:nvSpPr>
        <p:spPr>
          <a:xfrm>
            <a:off x="4031903" y="3588918"/>
            <a:ext cx="1828800" cy="237500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dirty="0"/>
              <a:t> </a:t>
            </a:r>
            <a:r>
              <a:rPr lang="pt-PT" b="1" dirty="0"/>
              <a:t>Blockchain &amp; Data Security</a:t>
            </a:r>
          </a:p>
          <a:p>
            <a:pPr lvl="1"/>
            <a:r>
              <a:rPr lang="pt-PT" dirty="0"/>
              <a:t>Tamper-resistant records and distributed trust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sp>
        <p:nvSpPr>
          <p:cNvPr id="16" name="Marcador de Posição de Conteúdo 2">
            <a:extLst>
              <a:ext uri="{FF2B5EF4-FFF2-40B4-BE49-F238E27FC236}">
                <a16:creationId xmlns:a16="http://schemas.microsoft.com/office/drawing/2014/main" id="{0088EDAD-0640-C42D-D491-66C639DA8040}"/>
              </a:ext>
            </a:extLst>
          </p:cNvPr>
          <p:cNvSpPr txBox="1">
            <a:spLocks/>
          </p:cNvSpPr>
          <p:nvPr/>
        </p:nvSpPr>
        <p:spPr>
          <a:xfrm>
            <a:off x="5908559" y="3588918"/>
            <a:ext cx="1828800" cy="237500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b="1" dirty="0"/>
              <a:t>Network Security &amp; Cloud Governance</a:t>
            </a:r>
          </a:p>
          <a:p>
            <a:pPr lvl="1"/>
            <a:r>
              <a:rPr lang="pt-PT" dirty="0"/>
              <a:t>Multi-layer security, incident response, secure integration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35948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636E7-3245-F99A-403B-26991CE26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71AB3F8D-FDAB-7BD3-04DF-89106DBA30FC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85EDD5-EB7D-15A6-983E-7CAED5D72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4000" b="1" dirty="0">
                <a:solidFill>
                  <a:schemeClr val="bg1"/>
                </a:solidFill>
              </a:rPr>
              <a:t>Market Benchmarking: Six Key Criteria</a:t>
            </a:r>
          </a:p>
        </p:txBody>
      </p:sp>
      <p:sp>
        <p:nvSpPr>
          <p:cNvPr id="14" name="Moldura 13">
            <a:extLst>
              <a:ext uri="{FF2B5EF4-FFF2-40B4-BE49-F238E27FC236}">
                <a16:creationId xmlns:a16="http://schemas.microsoft.com/office/drawing/2014/main" id="{033C6369-BFFE-2072-A846-A8D7A9B68844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7E1ADD4-9DA8-C7E1-EA05-2BA0EE3C6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12916"/>
            <a:ext cx="10383519" cy="5186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592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96A35-FFCA-661C-B022-51F56F8B4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475B86DE-8DA5-6A8B-0A87-7561128D7181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977EB95-EF72-A091-61CD-E06F8C626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Stakeholder Pain Points &amp; System Requirements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14" name="Moldura 13">
            <a:extLst>
              <a:ext uri="{FF2B5EF4-FFF2-40B4-BE49-F238E27FC236}">
                <a16:creationId xmlns:a16="http://schemas.microsoft.com/office/drawing/2014/main" id="{EEEFA111-48FE-605C-CE3B-5E3CBCA4CC87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146260E-28C0-9EE9-64D2-4B033F1A95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7051741"/>
              </p:ext>
            </p:extLst>
          </p:nvPr>
        </p:nvGraphicFramePr>
        <p:xfrm>
          <a:off x="406400" y="1690688"/>
          <a:ext cx="11419840" cy="4903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BA3A53B7-08C9-CD7E-D9EE-B1457BB4C5CA}"/>
              </a:ext>
            </a:extLst>
          </p:cNvPr>
          <p:cNvSpPr/>
          <p:nvPr/>
        </p:nvSpPr>
        <p:spPr>
          <a:xfrm>
            <a:off x="838200" y="1690688"/>
            <a:ext cx="9792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>
              <a:buNone/>
            </a:pPr>
            <a:r>
              <a:rPr lang="pt-PT" sz="5400" b="1" dirty="0"/>
              <a:t>Operational Challenges Identified</a:t>
            </a:r>
            <a:endParaRPr lang="pt-PT" sz="5400" dirty="0"/>
          </a:p>
        </p:txBody>
      </p:sp>
    </p:spTree>
    <p:extLst>
      <p:ext uri="{BB962C8B-B14F-4D97-AF65-F5344CB8AC3E}">
        <p14:creationId xmlns:p14="http://schemas.microsoft.com/office/powerpoint/2010/main" val="1933798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8A377-DFE8-EDBE-3C81-EFFD77A5C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63654EA6-CD38-A361-5709-A2A2D89F1D0E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 dirty="0">
              <a:solidFill>
                <a:schemeClr val="bg1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BDAB603-1AB8-0711-E194-F01190BE0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Operational Challenges Identified</a:t>
            </a:r>
          </a:p>
        </p:txBody>
      </p:sp>
      <p:sp>
        <p:nvSpPr>
          <p:cNvPr id="14" name="Moldura 13">
            <a:extLst>
              <a:ext uri="{FF2B5EF4-FFF2-40B4-BE49-F238E27FC236}">
                <a16:creationId xmlns:a16="http://schemas.microsoft.com/office/drawing/2014/main" id="{559B6E7E-DEEA-1387-C108-C5648CCB9B62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DB98D393-1688-5329-6B02-410A9B508E0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3482347"/>
              </p:ext>
            </p:extLst>
          </p:nvPr>
        </p:nvGraphicFramePr>
        <p:xfrm>
          <a:off x="838200" y="2721602"/>
          <a:ext cx="10686580" cy="3771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D4A06755-0A7B-68DB-B1D3-87515D7975C7}"/>
              </a:ext>
            </a:extLst>
          </p:cNvPr>
          <p:cNvSpPr/>
          <p:nvPr/>
        </p:nvSpPr>
        <p:spPr>
          <a:xfrm>
            <a:off x="838200" y="1690688"/>
            <a:ext cx="1068658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pt-PT" sz="2800" dirty="0"/>
              <a:t>Three interconnected layers link operational problems, digital capabilities and governance outcomes.</a:t>
            </a:r>
          </a:p>
        </p:txBody>
      </p:sp>
    </p:spTree>
    <p:extLst>
      <p:ext uri="{BB962C8B-B14F-4D97-AF65-F5344CB8AC3E}">
        <p14:creationId xmlns:p14="http://schemas.microsoft.com/office/powerpoint/2010/main" val="3007474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D1F6C"/>
      </a:accent1>
      <a:accent2>
        <a:srgbClr val="EDBE23"/>
      </a:accent2>
      <a:accent3>
        <a:srgbClr val="24A2D5"/>
      </a:accent3>
      <a:accent4>
        <a:srgbClr val="93BA21"/>
      </a:accent4>
      <a:accent5>
        <a:srgbClr val="5F349C"/>
      </a:accent5>
      <a:accent6>
        <a:srgbClr val="DB2E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A6B44E3A37C445A2ECF874E6EDC2AC" ma:contentTypeVersion="16" ma:contentTypeDescription="Create a new document." ma:contentTypeScope="" ma:versionID="fdeb55666ab98a2d5ea9ffa0b68fd60c">
  <xsd:schema xmlns:xsd="http://www.w3.org/2001/XMLSchema" xmlns:xs="http://www.w3.org/2001/XMLSchema" xmlns:p="http://schemas.microsoft.com/office/2006/metadata/properties" xmlns:ns2="b065b442-57a8-4c2d-a498-d0e52c9c3527" xmlns:ns3="e0f2a977-306f-4277-97a1-fc244db391c2" targetNamespace="http://schemas.microsoft.com/office/2006/metadata/properties" ma:root="true" ma:fieldsID="edf0c63c72bd7ff7f29e485692278657" ns2:_="" ns3:_="">
    <xsd:import namespace="b065b442-57a8-4c2d-a498-d0e52c9c3527"/>
    <xsd:import namespace="e0f2a977-306f-4277-97a1-fc244db391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65b442-57a8-4c2d-a498-d0e52c9c35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c634bea-018a-4564-83db-d8422d98d3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f2a977-306f-4277-97a1-fc244db391c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d5754b79-9a26-4d93-bb84-7999ee3275cf}" ma:internalName="TaxCatchAll" ma:showField="CatchAllData" ma:web="e0f2a977-306f-4277-97a1-fc244db391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C64E23-9AE9-4DE4-80C0-39C5CFE70C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908531-D1A0-4DDC-AD29-8962916478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065b442-57a8-4c2d-a498-d0e52c9c3527"/>
    <ds:schemaRef ds:uri="e0f2a977-306f-4277-97a1-fc244db391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605</Words>
  <Application>Microsoft Office PowerPoint</Application>
  <PresentationFormat>Widescreen</PresentationFormat>
  <Paragraphs>87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Abadi Extra Light</vt:lpstr>
      <vt:lpstr>Arial</vt:lpstr>
      <vt:lpstr>Montserrat</vt:lpstr>
      <vt:lpstr>Calibri</vt:lpstr>
      <vt:lpstr>Calibri Light</vt:lpstr>
      <vt:lpstr>Office Theme</vt:lpstr>
      <vt:lpstr>PowerPoint Presentation</vt:lpstr>
      <vt:lpstr>Ports as Cyber-Physical Ecosystems</vt:lpstr>
      <vt:lpstr>The Problem with Legacy Systems</vt:lpstr>
      <vt:lpstr>Objective</vt:lpstr>
      <vt:lpstr>PowerPoint Presentation</vt:lpstr>
      <vt:lpstr>Bibliometric Insights: Four Research Clusters</vt:lpstr>
      <vt:lpstr>Market Benchmarking: Six Key Criteria</vt:lpstr>
      <vt:lpstr>Stakeholder Pain Points &amp; System Requirements</vt:lpstr>
      <vt:lpstr>Operational Challenges Identified</vt:lpstr>
      <vt:lpstr>Business Model &amp; Regulatory Requirements</vt:lpstr>
      <vt:lpstr>Business Model &amp; Regulatory Requirements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Kavitha</dc:creator>
  <cp:lastModifiedBy>Maria Sabino</cp:lastModifiedBy>
  <cp:revision>75</cp:revision>
  <dcterms:created xsi:type="dcterms:W3CDTF">2020-02-17T06:54:48Z</dcterms:created>
  <dcterms:modified xsi:type="dcterms:W3CDTF">2026-06-12T07:28:00Z</dcterms:modified>
</cp:coreProperties>
</file>